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1" r:id="rId5"/>
    <p:sldId id="265" r:id="rId6"/>
    <p:sldId id="262" r:id="rId7"/>
    <p:sldId id="280" r:id="rId8"/>
    <p:sldId id="281" r:id="rId9"/>
    <p:sldId id="282" r:id="rId10"/>
    <p:sldId id="283" r:id="rId11"/>
    <p:sldId id="285" r:id="rId12"/>
    <p:sldId id="28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A3F"/>
    <a:srgbClr val="A2B01D"/>
    <a:srgbClr val="226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92DE9-6184-4081-BDC9-2FC479AC6053}" v="51" dt="2025-09-16T07:29:1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jeeta Sunnar-Atwal" userId="8778478a-ad24-405f-b63c-b518ddb8c7e1" providerId="ADAL" clId="{1E292DE9-6184-4081-BDC9-2FC479AC6053}"/>
    <pc:docChg chg="undo custSel addSld delSld modSld sldOrd">
      <pc:chgData name="Manjeeta Sunnar-Atwal" userId="8778478a-ad24-405f-b63c-b518ddb8c7e1" providerId="ADAL" clId="{1E292DE9-6184-4081-BDC9-2FC479AC6053}" dt="2025-09-16T07:29:33.588" v="2188" actId="1076"/>
      <pc:docMkLst>
        <pc:docMk/>
      </pc:docMkLst>
      <pc:sldChg chg="addSp modSp mod">
        <pc:chgData name="Manjeeta Sunnar-Atwal" userId="8778478a-ad24-405f-b63c-b518ddb8c7e1" providerId="ADAL" clId="{1E292DE9-6184-4081-BDC9-2FC479AC6053}" dt="2025-09-15T09:31:40.521" v="4" actId="1076"/>
        <pc:sldMkLst>
          <pc:docMk/>
          <pc:sldMk cId="2442268748" sldId="261"/>
        </pc:sldMkLst>
        <pc:spChg chg="mod">
          <ac:chgData name="Manjeeta Sunnar-Atwal" userId="8778478a-ad24-405f-b63c-b518ddb8c7e1" providerId="ADAL" clId="{1E292DE9-6184-4081-BDC9-2FC479AC6053}" dt="2025-09-15T09:31:20.104" v="0"/>
          <ac:spMkLst>
            <pc:docMk/>
            <pc:sldMk cId="2442268748" sldId="261"/>
            <ac:spMk id="3" creationId="{073473CF-05B5-0DE2-58E8-3273AA52775C}"/>
          </ac:spMkLst>
        </pc:spChg>
        <pc:spChg chg="mod">
          <ac:chgData name="Manjeeta Sunnar-Atwal" userId="8778478a-ad24-405f-b63c-b518ddb8c7e1" providerId="ADAL" clId="{1E292DE9-6184-4081-BDC9-2FC479AC6053}" dt="2025-09-15T09:31:36.005" v="3" actId="1076"/>
          <ac:spMkLst>
            <pc:docMk/>
            <pc:sldMk cId="2442268748" sldId="261"/>
            <ac:spMk id="10" creationId="{EAACA42F-3F39-4360-72B6-69D60C12288D}"/>
          </ac:spMkLst>
        </pc:spChg>
        <pc:grpChg chg="add mod">
          <ac:chgData name="Manjeeta Sunnar-Atwal" userId="8778478a-ad24-405f-b63c-b518ddb8c7e1" providerId="ADAL" clId="{1E292DE9-6184-4081-BDC9-2FC479AC6053}" dt="2025-09-15T09:31:40.521" v="4" actId="1076"/>
          <ac:grpSpMkLst>
            <pc:docMk/>
            <pc:sldMk cId="2442268748" sldId="261"/>
            <ac:grpSpMk id="2" creationId="{4EBE10E0-6753-7465-FFCA-21750B7DC1F8}"/>
          </ac:grpSpMkLst>
        </pc:grpChg>
        <pc:picChg chg="mod">
          <ac:chgData name="Manjeeta Sunnar-Atwal" userId="8778478a-ad24-405f-b63c-b518ddb8c7e1" providerId="ADAL" clId="{1E292DE9-6184-4081-BDC9-2FC479AC6053}" dt="2025-09-15T09:31:20.104" v="0"/>
          <ac:picMkLst>
            <pc:docMk/>
            <pc:sldMk cId="2442268748" sldId="261"/>
            <ac:picMk id="4" creationId="{478FCE02-FBD5-B837-4A4D-1121E3CD4ECE}"/>
          </ac:picMkLst>
        </pc:picChg>
        <pc:picChg chg="add mod">
          <ac:chgData name="Manjeeta Sunnar-Atwal" userId="8778478a-ad24-405f-b63c-b518ddb8c7e1" providerId="ADAL" clId="{1E292DE9-6184-4081-BDC9-2FC479AC6053}" dt="2025-09-15T09:31:29.988" v="2"/>
          <ac:picMkLst>
            <pc:docMk/>
            <pc:sldMk cId="2442268748" sldId="261"/>
            <ac:picMk id="5" creationId="{E279B1A0-87BF-658F-8DDF-F0B7531F3ECE}"/>
          </ac:picMkLst>
        </pc:picChg>
      </pc:sldChg>
      <pc:sldChg chg="addSp delSp modSp mod">
        <pc:chgData name="Manjeeta Sunnar-Atwal" userId="8778478a-ad24-405f-b63c-b518ddb8c7e1" providerId="ADAL" clId="{1E292DE9-6184-4081-BDC9-2FC479AC6053}" dt="2025-09-15T10:15:45.696" v="1659" actId="1076"/>
        <pc:sldMkLst>
          <pc:docMk/>
          <pc:sldMk cId="57331795" sldId="262"/>
        </pc:sldMkLst>
        <pc:spChg chg="mod">
          <ac:chgData name="Manjeeta Sunnar-Atwal" userId="8778478a-ad24-405f-b63c-b518ddb8c7e1" providerId="ADAL" clId="{1E292DE9-6184-4081-BDC9-2FC479AC6053}" dt="2025-09-15T10:10:35.264" v="1610" actId="20577"/>
          <ac:spMkLst>
            <pc:docMk/>
            <pc:sldMk cId="57331795" sldId="262"/>
            <ac:spMk id="10" creationId="{96EC2B12-0336-826D-C3E2-452E38914D6A}"/>
          </ac:spMkLst>
        </pc:spChg>
        <pc:spChg chg="del">
          <ac:chgData name="Manjeeta Sunnar-Atwal" userId="8778478a-ad24-405f-b63c-b518ddb8c7e1" providerId="ADAL" clId="{1E292DE9-6184-4081-BDC9-2FC479AC6053}" dt="2025-09-15T09:36:10.506" v="410" actId="478"/>
          <ac:spMkLst>
            <pc:docMk/>
            <pc:sldMk cId="57331795" sldId="262"/>
            <ac:spMk id="11" creationId="{1AA0EA2D-8093-60E3-F82A-BD026110CE26}"/>
          </ac:spMkLst>
        </pc:spChg>
        <pc:graphicFrameChg chg="add del mod">
          <ac:chgData name="Manjeeta Sunnar-Atwal" userId="8778478a-ad24-405f-b63c-b518ddb8c7e1" providerId="ADAL" clId="{1E292DE9-6184-4081-BDC9-2FC479AC6053}" dt="2025-09-15T10:10:54.868" v="1614" actId="478"/>
          <ac:graphicFrameMkLst>
            <pc:docMk/>
            <pc:sldMk cId="57331795" sldId="262"/>
            <ac:graphicFrameMk id="5" creationId="{3372E785-46C1-01BF-BCC3-A9FC7A986AF2}"/>
          </ac:graphicFrameMkLst>
        </pc:graphicFrameChg>
        <pc:graphicFrameChg chg="add mod">
          <ac:chgData name="Manjeeta Sunnar-Atwal" userId="8778478a-ad24-405f-b63c-b518ddb8c7e1" providerId="ADAL" clId="{1E292DE9-6184-4081-BDC9-2FC479AC6053}" dt="2025-09-15T10:15:45.696" v="1659" actId="1076"/>
          <ac:graphicFrameMkLst>
            <pc:docMk/>
            <pc:sldMk cId="57331795" sldId="262"/>
            <ac:graphicFrameMk id="8" creationId="{A44D96BD-0FE1-0EC2-8D43-644323FDBED0}"/>
          </ac:graphicFrameMkLst>
        </pc:graphicFrameChg>
        <pc:picChg chg="mod">
          <ac:chgData name="Manjeeta Sunnar-Atwal" userId="8778478a-ad24-405f-b63c-b518ddb8c7e1" providerId="ADAL" clId="{1E292DE9-6184-4081-BDC9-2FC479AC6053}" dt="2025-09-15T09:36:08.038" v="409" actId="1076"/>
          <ac:picMkLst>
            <pc:docMk/>
            <pc:sldMk cId="57331795" sldId="262"/>
            <ac:picMk id="3" creationId="{B3AD8F99-691A-A0F9-FE4F-4C609E702944}"/>
          </ac:picMkLst>
        </pc:picChg>
        <pc:picChg chg="add del mod">
          <ac:chgData name="Manjeeta Sunnar-Atwal" userId="8778478a-ad24-405f-b63c-b518ddb8c7e1" providerId="ADAL" clId="{1E292DE9-6184-4081-BDC9-2FC479AC6053}" dt="2025-09-15T10:13:36.214" v="1654" actId="478"/>
          <ac:picMkLst>
            <pc:docMk/>
            <pc:sldMk cId="57331795" sldId="262"/>
            <ac:picMk id="1026" creationId="{7CB43C38-8C9F-B579-3F9F-B59661E602B3}"/>
          </ac:picMkLst>
        </pc:picChg>
      </pc:sldChg>
      <pc:sldChg chg="del">
        <pc:chgData name="Manjeeta Sunnar-Atwal" userId="8778478a-ad24-405f-b63c-b518ddb8c7e1" providerId="ADAL" clId="{1E292DE9-6184-4081-BDC9-2FC479AC6053}" dt="2025-09-15T10:10:12.640" v="1590" actId="47"/>
        <pc:sldMkLst>
          <pc:docMk/>
          <pc:sldMk cId="1045501076" sldId="263"/>
        </pc:sldMkLst>
      </pc:sldChg>
      <pc:sldChg chg="del">
        <pc:chgData name="Manjeeta Sunnar-Atwal" userId="8778478a-ad24-405f-b63c-b518ddb8c7e1" providerId="ADAL" clId="{1E292DE9-6184-4081-BDC9-2FC479AC6053}" dt="2025-09-15T10:10:10.784" v="1588" actId="47"/>
        <pc:sldMkLst>
          <pc:docMk/>
          <pc:sldMk cId="70810026" sldId="264"/>
        </pc:sldMkLst>
      </pc:sldChg>
      <pc:sldChg chg="modSp mod ord">
        <pc:chgData name="Manjeeta Sunnar-Atwal" userId="8778478a-ad24-405f-b63c-b518ddb8c7e1" providerId="ADAL" clId="{1E292DE9-6184-4081-BDC9-2FC479AC6053}" dt="2025-09-15T09:54:07.122" v="673" actId="122"/>
        <pc:sldMkLst>
          <pc:docMk/>
          <pc:sldMk cId="2020963756" sldId="265"/>
        </pc:sldMkLst>
        <pc:spChg chg="mod">
          <ac:chgData name="Manjeeta Sunnar-Atwal" userId="8778478a-ad24-405f-b63c-b518ddb8c7e1" providerId="ADAL" clId="{1E292DE9-6184-4081-BDC9-2FC479AC6053}" dt="2025-09-15T09:53:33.787" v="657" actId="113"/>
          <ac:spMkLst>
            <pc:docMk/>
            <pc:sldMk cId="2020963756" sldId="265"/>
            <ac:spMk id="6" creationId="{CF247828-42AA-5B68-1933-F2CB51B47D3C}"/>
          </ac:spMkLst>
        </pc:spChg>
        <pc:spChg chg="mod">
          <ac:chgData name="Manjeeta Sunnar-Atwal" userId="8778478a-ad24-405f-b63c-b518ddb8c7e1" providerId="ADAL" clId="{1E292DE9-6184-4081-BDC9-2FC479AC6053}" dt="2025-09-15T09:53:53.025" v="665" actId="20577"/>
          <ac:spMkLst>
            <pc:docMk/>
            <pc:sldMk cId="2020963756" sldId="265"/>
            <ac:spMk id="7" creationId="{4823DDAD-BD04-D3DA-E5DC-72F338ED9F0E}"/>
          </ac:spMkLst>
        </pc:spChg>
        <pc:spChg chg="mod">
          <ac:chgData name="Manjeeta Sunnar-Atwal" userId="8778478a-ad24-405f-b63c-b518ddb8c7e1" providerId="ADAL" clId="{1E292DE9-6184-4081-BDC9-2FC479AC6053}" dt="2025-09-15T09:54:07.122" v="673" actId="122"/>
          <ac:spMkLst>
            <pc:docMk/>
            <pc:sldMk cId="2020963756" sldId="265"/>
            <ac:spMk id="8" creationId="{9AF9E06A-C6FA-2DEC-A117-E06E3DA90BBC}"/>
          </ac:spMkLst>
        </pc:spChg>
        <pc:spChg chg="mod">
          <ac:chgData name="Manjeeta Sunnar-Atwal" userId="8778478a-ad24-405f-b63c-b518ddb8c7e1" providerId="ADAL" clId="{1E292DE9-6184-4081-BDC9-2FC479AC6053}" dt="2025-09-15T09:32:45.561" v="58" actId="14100"/>
          <ac:spMkLst>
            <pc:docMk/>
            <pc:sldMk cId="2020963756" sldId="265"/>
            <ac:spMk id="10" creationId="{CA4A227C-035D-8BA3-E1C0-63E6EA32E5B8}"/>
          </ac:spMkLst>
        </pc:spChg>
      </pc:sldChg>
      <pc:sldChg chg="delSp modSp del mod ord">
        <pc:chgData name="Manjeeta Sunnar-Atwal" userId="8778478a-ad24-405f-b63c-b518ddb8c7e1" providerId="ADAL" clId="{1E292DE9-6184-4081-BDC9-2FC479AC6053}" dt="2025-09-15T10:10:09.851" v="1587" actId="47"/>
        <pc:sldMkLst>
          <pc:docMk/>
          <pc:sldMk cId="4020477646" sldId="271"/>
        </pc:sldMkLst>
        <pc:spChg chg="mod">
          <ac:chgData name="Manjeeta Sunnar-Atwal" userId="8778478a-ad24-405f-b63c-b518ddb8c7e1" providerId="ADAL" clId="{1E292DE9-6184-4081-BDC9-2FC479AC6053}" dt="2025-09-15T09:31:58.572" v="20" actId="120"/>
          <ac:spMkLst>
            <pc:docMk/>
            <pc:sldMk cId="4020477646" sldId="271"/>
            <ac:spMk id="10" creationId="{EAACA42F-3F39-4360-72B6-69D60C12288D}"/>
          </ac:spMkLst>
        </pc:spChg>
        <pc:spChg chg="del">
          <ac:chgData name="Manjeeta Sunnar-Atwal" userId="8778478a-ad24-405f-b63c-b518ddb8c7e1" providerId="ADAL" clId="{1E292DE9-6184-4081-BDC9-2FC479AC6053}" dt="2025-09-15T09:32:00.782" v="21" actId="478"/>
          <ac:spMkLst>
            <pc:docMk/>
            <pc:sldMk cId="4020477646" sldId="271"/>
            <ac:spMk id="11" creationId="{B55A8D94-34DA-E294-1B80-1DDF577438C7}"/>
          </ac:spMkLst>
        </pc:spChg>
      </pc:sldChg>
      <pc:sldChg chg="del">
        <pc:chgData name="Manjeeta Sunnar-Atwal" userId="8778478a-ad24-405f-b63c-b518ddb8c7e1" providerId="ADAL" clId="{1E292DE9-6184-4081-BDC9-2FC479AC6053}" dt="2025-09-15T09:32:24.793" v="26" actId="47"/>
        <pc:sldMkLst>
          <pc:docMk/>
          <pc:sldMk cId="1807682043" sldId="272"/>
        </pc:sldMkLst>
      </pc:sldChg>
      <pc:sldChg chg="modSp del mod">
        <pc:chgData name="Manjeeta Sunnar-Atwal" userId="8778478a-ad24-405f-b63c-b518ddb8c7e1" providerId="ADAL" clId="{1E292DE9-6184-4081-BDC9-2FC479AC6053}" dt="2025-09-15T09:59:23.249" v="1348" actId="47"/>
        <pc:sldMkLst>
          <pc:docMk/>
          <pc:sldMk cId="4121668358" sldId="273"/>
        </pc:sldMkLst>
        <pc:spChg chg="mod">
          <ac:chgData name="Manjeeta Sunnar-Atwal" userId="8778478a-ad24-405f-b63c-b518ddb8c7e1" providerId="ADAL" clId="{1E292DE9-6184-4081-BDC9-2FC479AC6053}" dt="2025-09-15T09:40:08.491" v="567" actId="20577"/>
          <ac:spMkLst>
            <pc:docMk/>
            <pc:sldMk cId="4121668358" sldId="273"/>
            <ac:spMk id="10" creationId="{96EC2B12-0336-826D-C3E2-452E38914D6A}"/>
          </ac:spMkLst>
        </pc:spChg>
      </pc:sldChg>
      <pc:sldChg chg="del">
        <pc:chgData name="Manjeeta Sunnar-Atwal" userId="8778478a-ad24-405f-b63c-b518ddb8c7e1" providerId="ADAL" clId="{1E292DE9-6184-4081-BDC9-2FC479AC6053}" dt="2025-09-15T10:10:11.681" v="1589" actId="47"/>
        <pc:sldMkLst>
          <pc:docMk/>
          <pc:sldMk cId="4194902896" sldId="274"/>
        </pc:sldMkLst>
      </pc:sldChg>
      <pc:sldChg chg="del">
        <pc:chgData name="Manjeeta Sunnar-Atwal" userId="8778478a-ad24-405f-b63c-b518ddb8c7e1" providerId="ADAL" clId="{1E292DE9-6184-4081-BDC9-2FC479AC6053}" dt="2025-09-15T10:10:08.958" v="1586" actId="47"/>
        <pc:sldMkLst>
          <pc:docMk/>
          <pc:sldMk cId="425805619" sldId="275"/>
        </pc:sldMkLst>
      </pc:sldChg>
      <pc:sldChg chg="del">
        <pc:chgData name="Manjeeta Sunnar-Atwal" userId="8778478a-ad24-405f-b63c-b518ddb8c7e1" providerId="ADAL" clId="{1E292DE9-6184-4081-BDC9-2FC479AC6053}" dt="2025-09-15T10:10:13.516" v="1591" actId="47"/>
        <pc:sldMkLst>
          <pc:docMk/>
          <pc:sldMk cId="1873766507" sldId="276"/>
        </pc:sldMkLst>
      </pc:sldChg>
      <pc:sldChg chg="addSp modSp mod">
        <pc:chgData name="Manjeeta Sunnar-Atwal" userId="8778478a-ad24-405f-b63c-b518ddb8c7e1" providerId="ADAL" clId="{1E292DE9-6184-4081-BDC9-2FC479AC6053}" dt="2025-09-15T10:31:30.132" v="2152" actId="1076"/>
        <pc:sldMkLst>
          <pc:docMk/>
          <pc:sldMk cId="1277970067" sldId="277"/>
        </pc:sldMkLst>
        <pc:spChg chg="mod">
          <ac:chgData name="Manjeeta Sunnar-Atwal" userId="8778478a-ad24-405f-b63c-b518ddb8c7e1" providerId="ADAL" clId="{1E292DE9-6184-4081-BDC9-2FC479AC6053}" dt="2025-09-15T10:31:30.132" v="2152" actId="1076"/>
          <ac:spMkLst>
            <pc:docMk/>
            <pc:sldMk cId="1277970067" sldId="277"/>
            <ac:spMk id="3" creationId="{96358783-6147-CEA0-6042-DCAFF633BEB5}"/>
          </ac:spMkLst>
        </pc:spChg>
        <pc:spChg chg="mod">
          <ac:chgData name="Manjeeta Sunnar-Atwal" userId="8778478a-ad24-405f-b63c-b518ddb8c7e1" providerId="ADAL" clId="{1E292DE9-6184-4081-BDC9-2FC479AC6053}" dt="2025-09-15T10:10:05.071" v="1585" actId="20577"/>
          <ac:spMkLst>
            <pc:docMk/>
            <pc:sldMk cId="1277970067" sldId="277"/>
            <ac:spMk id="5" creationId="{DC931B5E-2CA0-C18A-A12C-45DB2AA21AF4}"/>
          </ac:spMkLst>
        </pc:spChg>
        <pc:picChg chg="add mod">
          <ac:chgData name="Manjeeta Sunnar-Atwal" userId="8778478a-ad24-405f-b63c-b518ddb8c7e1" providerId="ADAL" clId="{1E292DE9-6184-4081-BDC9-2FC479AC6053}" dt="2025-09-15T10:31:01.574" v="2147" actId="1076"/>
          <ac:picMkLst>
            <pc:docMk/>
            <pc:sldMk cId="1277970067" sldId="277"/>
            <ac:picMk id="2" creationId="{6E80F1F7-D674-D3D9-F062-0EBFEA32AC1C}"/>
          </ac:picMkLst>
        </pc:picChg>
        <pc:picChg chg="add mod">
          <ac:chgData name="Manjeeta Sunnar-Atwal" userId="8778478a-ad24-405f-b63c-b518ddb8c7e1" providerId="ADAL" clId="{1E292DE9-6184-4081-BDC9-2FC479AC6053}" dt="2025-09-15T10:31:21.166" v="2150" actId="1076"/>
          <ac:picMkLst>
            <pc:docMk/>
            <pc:sldMk cId="1277970067" sldId="277"/>
            <ac:picMk id="7" creationId="{AB9B9883-17DC-624A-62E5-FDA362DA250B}"/>
          </ac:picMkLst>
        </pc:picChg>
      </pc:sldChg>
      <pc:sldChg chg="del">
        <pc:chgData name="Manjeeta Sunnar-Atwal" userId="8778478a-ad24-405f-b63c-b518ddb8c7e1" providerId="ADAL" clId="{1E292DE9-6184-4081-BDC9-2FC479AC6053}" dt="2025-09-15T10:10:14.583" v="1592" actId="47"/>
        <pc:sldMkLst>
          <pc:docMk/>
          <pc:sldMk cId="2006130267" sldId="278"/>
        </pc:sldMkLst>
      </pc:sldChg>
      <pc:sldChg chg="modSp add del mod ord">
        <pc:chgData name="Manjeeta Sunnar-Atwal" userId="8778478a-ad24-405f-b63c-b518ddb8c7e1" providerId="ADAL" clId="{1E292DE9-6184-4081-BDC9-2FC479AC6053}" dt="2025-09-15T09:59:25.668" v="1349" actId="47"/>
        <pc:sldMkLst>
          <pc:docMk/>
          <pc:sldMk cId="920792684" sldId="279"/>
        </pc:sldMkLst>
        <pc:spChg chg="mod">
          <ac:chgData name="Manjeeta Sunnar-Atwal" userId="8778478a-ad24-405f-b63c-b518ddb8c7e1" providerId="ADAL" clId="{1E292DE9-6184-4081-BDC9-2FC479AC6053}" dt="2025-09-15T09:40:03.386" v="556" actId="20577"/>
          <ac:spMkLst>
            <pc:docMk/>
            <pc:sldMk cId="920792684" sldId="279"/>
            <ac:spMk id="10" creationId="{179C81F5-BBE2-F98D-BDB4-A169AD4A67A6}"/>
          </ac:spMkLst>
        </pc:spChg>
      </pc:sldChg>
      <pc:sldChg chg="addSp delSp modSp add mod">
        <pc:chgData name="Manjeeta Sunnar-Atwal" userId="8778478a-ad24-405f-b63c-b518ddb8c7e1" providerId="ADAL" clId="{1E292DE9-6184-4081-BDC9-2FC479AC6053}" dt="2025-09-16T07:29:33.588" v="2188" actId="1076"/>
        <pc:sldMkLst>
          <pc:docMk/>
          <pc:sldMk cId="402216181" sldId="280"/>
        </pc:sldMkLst>
        <pc:spChg chg="add mod">
          <ac:chgData name="Manjeeta Sunnar-Atwal" userId="8778478a-ad24-405f-b63c-b518ddb8c7e1" providerId="ADAL" clId="{1E292DE9-6184-4081-BDC9-2FC479AC6053}" dt="2025-09-15T10:16:08.841" v="1665" actId="1036"/>
          <ac:spMkLst>
            <pc:docMk/>
            <pc:sldMk cId="402216181" sldId="280"/>
            <ac:spMk id="2" creationId="{451E2F79-C96E-455E-99EE-7D7A72CA4FBD}"/>
          </ac:spMkLst>
        </pc:spChg>
        <pc:spChg chg="add mod">
          <ac:chgData name="Manjeeta Sunnar-Atwal" userId="8778478a-ad24-405f-b63c-b518ddb8c7e1" providerId="ADAL" clId="{1E292DE9-6184-4081-BDC9-2FC479AC6053}" dt="2025-09-16T07:29:25.981" v="2187" actId="1076"/>
          <ac:spMkLst>
            <pc:docMk/>
            <pc:sldMk cId="402216181" sldId="280"/>
            <ac:spMk id="4" creationId="{209E7F6D-ECD1-46C8-AAF8-9412F6F01AA0}"/>
          </ac:spMkLst>
        </pc:spChg>
        <pc:spChg chg="add mod">
          <ac:chgData name="Manjeeta Sunnar-Atwal" userId="8778478a-ad24-405f-b63c-b518ddb8c7e1" providerId="ADAL" clId="{1E292DE9-6184-4081-BDC9-2FC479AC6053}" dt="2025-09-16T07:29:33.588" v="2188" actId="1076"/>
          <ac:spMkLst>
            <pc:docMk/>
            <pc:sldMk cId="402216181" sldId="280"/>
            <ac:spMk id="5" creationId="{A168E020-D5AB-836D-CB01-417665DA23C8}"/>
          </ac:spMkLst>
        </pc:spChg>
        <pc:spChg chg="add mod">
          <ac:chgData name="Manjeeta Sunnar-Atwal" userId="8778478a-ad24-405f-b63c-b518ddb8c7e1" providerId="ADAL" clId="{1E292DE9-6184-4081-BDC9-2FC479AC6053}" dt="2025-09-15T10:15:51.763" v="1660" actId="2711"/>
          <ac:spMkLst>
            <pc:docMk/>
            <pc:sldMk cId="402216181" sldId="280"/>
            <ac:spMk id="6" creationId="{A4FE5F9C-E77D-987E-8992-657B57FE030E}"/>
          </ac:spMkLst>
        </pc:spChg>
        <pc:spChg chg="mod">
          <ac:chgData name="Manjeeta Sunnar-Atwal" userId="8778478a-ad24-405f-b63c-b518ddb8c7e1" providerId="ADAL" clId="{1E292DE9-6184-4081-BDC9-2FC479AC6053}" dt="2025-09-15T09:38:57.175" v="527" actId="14100"/>
          <ac:spMkLst>
            <pc:docMk/>
            <pc:sldMk cId="402216181" sldId="280"/>
            <ac:spMk id="10" creationId="{3F519E58-DF12-6B58-8F81-637722ADCBEF}"/>
          </ac:spMkLst>
        </pc:spChg>
        <pc:spChg chg="del">
          <ac:chgData name="Manjeeta Sunnar-Atwal" userId="8778478a-ad24-405f-b63c-b518ddb8c7e1" providerId="ADAL" clId="{1E292DE9-6184-4081-BDC9-2FC479AC6053}" dt="2025-09-15T10:08:28.882" v="1527" actId="478"/>
          <ac:spMkLst>
            <pc:docMk/>
            <pc:sldMk cId="402216181" sldId="280"/>
            <ac:spMk id="11" creationId="{684C7461-9DFE-8203-ED1F-064249B3A0F1}"/>
          </ac:spMkLst>
        </pc:spChg>
      </pc:sldChg>
      <pc:sldChg chg="addSp modSp add mod">
        <pc:chgData name="Manjeeta Sunnar-Atwal" userId="8778478a-ad24-405f-b63c-b518ddb8c7e1" providerId="ADAL" clId="{1E292DE9-6184-4081-BDC9-2FC479AC6053}" dt="2025-09-16T07:29:19.273" v="2186" actId="14100"/>
        <pc:sldMkLst>
          <pc:docMk/>
          <pc:sldMk cId="2665497918" sldId="281"/>
        </pc:sldMkLst>
        <pc:spChg chg="add mod">
          <ac:chgData name="Manjeeta Sunnar-Atwal" userId="8778478a-ad24-405f-b63c-b518ddb8c7e1" providerId="ADAL" clId="{1E292DE9-6184-4081-BDC9-2FC479AC6053}" dt="2025-09-15T10:19:53.577" v="1858" actId="1076"/>
          <ac:spMkLst>
            <pc:docMk/>
            <pc:sldMk cId="2665497918" sldId="281"/>
            <ac:spMk id="2" creationId="{7766974E-97FD-1F70-C53F-4960D4AD630A}"/>
          </ac:spMkLst>
        </pc:spChg>
        <pc:spChg chg="add mod">
          <ac:chgData name="Manjeeta Sunnar-Atwal" userId="8778478a-ad24-405f-b63c-b518ddb8c7e1" providerId="ADAL" clId="{1E292DE9-6184-4081-BDC9-2FC479AC6053}" dt="2025-09-16T07:29:19.273" v="2186" actId="14100"/>
          <ac:spMkLst>
            <pc:docMk/>
            <pc:sldMk cId="2665497918" sldId="281"/>
            <ac:spMk id="4" creationId="{E7BC6043-5C9F-03E1-1C21-04CF922F952B}"/>
          </ac:spMkLst>
        </pc:spChg>
        <pc:spChg chg="mod">
          <ac:chgData name="Manjeeta Sunnar-Atwal" userId="8778478a-ad24-405f-b63c-b518ddb8c7e1" providerId="ADAL" clId="{1E292DE9-6184-4081-BDC9-2FC479AC6053}" dt="2025-09-15T09:38:45.966" v="505" actId="14100"/>
          <ac:spMkLst>
            <pc:docMk/>
            <pc:sldMk cId="2665497918" sldId="281"/>
            <ac:spMk id="10" creationId="{FE2FE598-0402-FD56-E257-0067E5F8E95D}"/>
          </ac:spMkLst>
        </pc:spChg>
        <pc:spChg chg="mod">
          <ac:chgData name="Manjeeta Sunnar-Atwal" userId="8778478a-ad24-405f-b63c-b518ddb8c7e1" providerId="ADAL" clId="{1E292DE9-6184-4081-BDC9-2FC479AC6053}" dt="2025-09-16T07:28:55.944" v="2182" actId="1076"/>
          <ac:spMkLst>
            <pc:docMk/>
            <pc:sldMk cId="2665497918" sldId="281"/>
            <ac:spMk id="11" creationId="{E5A640A6-F488-7F8F-CB8E-BC54A8BD9AF0}"/>
          </ac:spMkLst>
        </pc:spChg>
      </pc:sldChg>
      <pc:sldChg chg="addSp delSp modSp add mod">
        <pc:chgData name="Manjeeta Sunnar-Atwal" userId="8778478a-ad24-405f-b63c-b518ddb8c7e1" providerId="ADAL" clId="{1E292DE9-6184-4081-BDC9-2FC479AC6053}" dt="2025-09-15T10:21:04.974" v="1943" actId="1076"/>
        <pc:sldMkLst>
          <pc:docMk/>
          <pc:sldMk cId="4186607351" sldId="282"/>
        </pc:sldMkLst>
        <pc:spChg chg="add mod">
          <ac:chgData name="Manjeeta Sunnar-Atwal" userId="8778478a-ad24-405f-b63c-b518ddb8c7e1" providerId="ADAL" clId="{1E292DE9-6184-4081-BDC9-2FC479AC6053}" dt="2025-09-15T09:42:36.447" v="592" actId="1076"/>
          <ac:spMkLst>
            <pc:docMk/>
            <pc:sldMk cId="4186607351" sldId="282"/>
            <ac:spMk id="2" creationId="{6C4A5536-7D36-A533-ECEE-19670CFE3FD3}"/>
          </ac:spMkLst>
        </pc:spChg>
        <pc:spChg chg="add mod">
          <ac:chgData name="Manjeeta Sunnar-Atwal" userId="8778478a-ad24-405f-b63c-b518ddb8c7e1" providerId="ADAL" clId="{1E292DE9-6184-4081-BDC9-2FC479AC6053}" dt="2025-09-15T10:20:50.952" v="1939" actId="1076"/>
          <ac:spMkLst>
            <pc:docMk/>
            <pc:sldMk cId="4186607351" sldId="282"/>
            <ac:spMk id="4" creationId="{D457BAC0-860D-56B4-16A8-25FBAB795043}"/>
          </ac:spMkLst>
        </pc:spChg>
        <pc:spChg chg="add mod">
          <ac:chgData name="Manjeeta Sunnar-Atwal" userId="8778478a-ad24-405f-b63c-b518ddb8c7e1" providerId="ADAL" clId="{1E292DE9-6184-4081-BDC9-2FC479AC6053}" dt="2025-09-15T10:20:46.696" v="1938" actId="1076"/>
          <ac:spMkLst>
            <pc:docMk/>
            <pc:sldMk cId="4186607351" sldId="282"/>
            <ac:spMk id="5" creationId="{E86A2C04-4F63-4148-A432-3D7D43DA0221}"/>
          </ac:spMkLst>
        </pc:spChg>
        <pc:spChg chg="add del mod">
          <ac:chgData name="Manjeeta Sunnar-Atwal" userId="8778478a-ad24-405f-b63c-b518ddb8c7e1" providerId="ADAL" clId="{1E292DE9-6184-4081-BDC9-2FC479AC6053}" dt="2025-09-15T09:51:25.541" v="641" actId="478"/>
          <ac:spMkLst>
            <pc:docMk/>
            <pc:sldMk cId="4186607351" sldId="282"/>
            <ac:spMk id="8" creationId="{CA0CE5C9-6253-D578-008E-C018B08FD198}"/>
          </ac:spMkLst>
        </pc:spChg>
        <pc:spChg chg="mod">
          <ac:chgData name="Manjeeta Sunnar-Atwal" userId="8778478a-ad24-405f-b63c-b518ddb8c7e1" providerId="ADAL" clId="{1E292DE9-6184-4081-BDC9-2FC479AC6053}" dt="2025-09-15T09:38:33.095" v="480" actId="14100"/>
          <ac:spMkLst>
            <pc:docMk/>
            <pc:sldMk cId="4186607351" sldId="282"/>
            <ac:spMk id="10" creationId="{F4C956B6-A8A0-DA67-9F9F-0651B23900AB}"/>
          </ac:spMkLst>
        </pc:spChg>
        <pc:spChg chg="mod">
          <ac:chgData name="Manjeeta Sunnar-Atwal" userId="8778478a-ad24-405f-b63c-b518ddb8c7e1" providerId="ADAL" clId="{1E292DE9-6184-4081-BDC9-2FC479AC6053}" dt="2025-09-15T10:20:42.234" v="1937" actId="403"/>
          <ac:spMkLst>
            <pc:docMk/>
            <pc:sldMk cId="4186607351" sldId="282"/>
            <ac:spMk id="11" creationId="{79D08511-9D81-59E2-2542-5ABA3B4FDB53}"/>
          </ac:spMkLst>
        </pc:spChg>
        <pc:graphicFrameChg chg="add del mod">
          <ac:chgData name="Manjeeta Sunnar-Atwal" userId="8778478a-ad24-405f-b63c-b518ddb8c7e1" providerId="ADAL" clId="{1E292DE9-6184-4081-BDC9-2FC479AC6053}" dt="2025-09-15T10:03:35.313" v="1351" actId="478"/>
          <ac:graphicFrameMkLst>
            <pc:docMk/>
            <pc:sldMk cId="4186607351" sldId="282"/>
            <ac:graphicFrameMk id="12" creationId="{EA17CDD5-D9E8-B1F5-E99C-AC5DD45F7AEB}"/>
          </ac:graphicFrameMkLst>
        </pc:graphicFrameChg>
        <pc:graphicFrameChg chg="add del mod">
          <ac:chgData name="Manjeeta Sunnar-Atwal" userId="8778478a-ad24-405f-b63c-b518ddb8c7e1" providerId="ADAL" clId="{1E292DE9-6184-4081-BDC9-2FC479AC6053}" dt="2025-09-15T10:03:33.731" v="1350" actId="478"/>
          <ac:graphicFrameMkLst>
            <pc:docMk/>
            <pc:sldMk cId="4186607351" sldId="282"/>
            <ac:graphicFrameMk id="13" creationId="{ADE76EAF-B7FB-0977-2BED-47AAAAECAC2C}"/>
          </ac:graphicFrameMkLst>
        </pc:graphicFrameChg>
        <pc:picChg chg="add mod">
          <ac:chgData name="Manjeeta Sunnar-Atwal" userId="8778478a-ad24-405f-b63c-b518ddb8c7e1" providerId="ADAL" clId="{1E292DE9-6184-4081-BDC9-2FC479AC6053}" dt="2025-09-15T10:21:02.199" v="1941" actId="1076"/>
          <ac:picMkLst>
            <pc:docMk/>
            <pc:sldMk cId="4186607351" sldId="282"/>
            <ac:picMk id="6" creationId="{0A74DE9F-FF4E-FA91-158E-F8B59CF8941A}"/>
          </ac:picMkLst>
        </pc:picChg>
        <pc:picChg chg="add mod">
          <ac:chgData name="Manjeeta Sunnar-Atwal" userId="8778478a-ad24-405f-b63c-b518ddb8c7e1" providerId="ADAL" clId="{1E292DE9-6184-4081-BDC9-2FC479AC6053}" dt="2025-09-15T10:21:04.974" v="1943" actId="1076"/>
          <ac:picMkLst>
            <pc:docMk/>
            <pc:sldMk cId="4186607351" sldId="282"/>
            <ac:picMk id="7" creationId="{E9262845-75D3-A3D9-FCD6-2AC9788E9CDD}"/>
          </ac:picMkLst>
        </pc:picChg>
        <pc:picChg chg="add del mod">
          <ac:chgData name="Manjeeta Sunnar-Atwal" userId="8778478a-ad24-405f-b63c-b518ddb8c7e1" providerId="ADAL" clId="{1E292DE9-6184-4081-BDC9-2FC479AC6053}" dt="2025-09-15T09:51:31.395" v="644" actId="478"/>
          <ac:picMkLst>
            <pc:docMk/>
            <pc:sldMk cId="4186607351" sldId="282"/>
            <ac:picMk id="9" creationId="{45D199C4-1D4C-D9DE-2645-787761AE80A6}"/>
          </ac:picMkLst>
        </pc:picChg>
      </pc:sldChg>
      <pc:sldChg chg="addSp modSp add mod">
        <pc:chgData name="Manjeeta Sunnar-Atwal" userId="8778478a-ad24-405f-b63c-b518ddb8c7e1" providerId="ADAL" clId="{1E292DE9-6184-4081-BDC9-2FC479AC6053}" dt="2025-09-15T10:36:21.676" v="2176" actId="14100"/>
        <pc:sldMkLst>
          <pc:docMk/>
          <pc:sldMk cId="298702305" sldId="283"/>
        </pc:sldMkLst>
        <pc:spChg chg="mod">
          <ac:chgData name="Manjeeta Sunnar-Atwal" userId="8778478a-ad24-405f-b63c-b518ddb8c7e1" providerId="ADAL" clId="{1E292DE9-6184-4081-BDC9-2FC479AC6053}" dt="2025-09-15T09:38:17.582" v="446" actId="14100"/>
          <ac:spMkLst>
            <pc:docMk/>
            <pc:sldMk cId="298702305" sldId="283"/>
            <ac:spMk id="10" creationId="{1D986321-3114-4AF9-6B85-952DF5A848EA}"/>
          </ac:spMkLst>
        </pc:spChg>
        <pc:spChg chg="mod">
          <ac:chgData name="Manjeeta Sunnar-Atwal" userId="8778478a-ad24-405f-b63c-b518ddb8c7e1" providerId="ADAL" clId="{1E292DE9-6184-4081-BDC9-2FC479AC6053}" dt="2025-09-15T10:36:21.676" v="2176" actId="14100"/>
          <ac:spMkLst>
            <pc:docMk/>
            <pc:sldMk cId="298702305" sldId="283"/>
            <ac:spMk id="11" creationId="{86FA0903-7853-EDEE-C30C-3CAD4AB6E0F5}"/>
          </ac:spMkLst>
        </pc:spChg>
        <pc:picChg chg="add mod modCrop">
          <ac:chgData name="Manjeeta Sunnar-Atwal" userId="8778478a-ad24-405f-b63c-b518ddb8c7e1" providerId="ADAL" clId="{1E292DE9-6184-4081-BDC9-2FC479AC6053}" dt="2025-09-15T10:36:16.389" v="2175" actId="1076"/>
          <ac:picMkLst>
            <pc:docMk/>
            <pc:sldMk cId="298702305" sldId="283"/>
            <ac:picMk id="2" creationId="{B77CC748-E5BD-1E24-6DF0-1988BBEAF033}"/>
          </ac:picMkLst>
        </pc:picChg>
      </pc:sldChg>
      <pc:sldChg chg="modSp add del mod">
        <pc:chgData name="Manjeeta Sunnar-Atwal" userId="8778478a-ad24-405f-b63c-b518ddb8c7e1" providerId="ADAL" clId="{1E292DE9-6184-4081-BDC9-2FC479AC6053}" dt="2025-09-15T10:07:00.414" v="1524" actId="47"/>
        <pc:sldMkLst>
          <pc:docMk/>
          <pc:sldMk cId="3439493167" sldId="284"/>
        </pc:sldMkLst>
        <pc:spChg chg="mod">
          <ac:chgData name="Manjeeta Sunnar-Atwal" userId="8778478a-ad24-405f-b63c-b518ddb8c7e1" providerId="ADAL" clId="{1E292DE9-6184-4081-BDC9-2FC479AC6053}" dt="2025-09-15T09:40:48.201" v="590" actId="14100"/>
          <ac:spMkLst>
            <pc:docMk/>
            <pc:sldMk cId="3439493167" sldId="284"/>
            <ac:spMk id="10" creationId="{6917E5C6-73BE-F104-8245-7C496B3FEF9B}"/>
          </ac:spMkLst>
        </pc:spChg>
      </pc:sldChg>
      <pc:sldChg chg="addSp delSp modSp add mod">
        <pc:chgData name="Manjeeta Sunnar-Atwal" userId="8778478a-ad24-405f-b63c-b518ddb8c7e1" providerId="ADAL" clId="{1E292DE9-6184-4081-BDC9-2FC479AC6053}" dt="2025-09-15T10:29:27.185" v="2083" actId="1076"/>
        <pc:sldMkLst>
          <pc:docMk/>
          <pc:sldMk cId="3034524521" sldId="285"/>
        </pc:sldMkLst>
        <pc:spChg chg="add mod">
          <ac:chgData name="Manjeeta Sunnar-Atwal" userId="8778478a-ad24-405f-b63c-b518ddb8c7e1" providerId="ADAL" clId="{1E292DE9-6184-4081-BDC9-2FC479AC6053}" dt="2025-09-15T10:24:24.342" v="2048" actId="115"/>
          <ac:spMkLst>
            <pc:docMk/>
            <pc:sldMk cId="3034524521" sldId="285"/>
            <ac:spMk id="2" creationId="{29AC5BEC-FA49-1077-FFEA-220834B3849C}"/>
          </ac:spMkLst>
        </pc:spChg>
        <pc:spChg chg="add mod">
          <ac:chgData name="Manjeeta Sunnar-Atwal" userId="8778478a-ad24-405f-b63c-b518ddb8c7e1" providerId="ADAL" clId="{1E292DE9-6184-4081-BDC9-2FC479AC6053}" dt="2025-09-15T10:29:19.851" v="2081" actId="1076"/>
          <ac:spMkLst>
            <pc:docMk/>
            <pc:sldMk cId="3034524521" sldId="285"/>
            <ac:spMk id="4" creationId="{2961D3DC-A319-A182-D2C1-E83DD5070DEB}"/>
          </ac:spMkLst>
        </pc:spChg>
        <pc:spChg chg="mod">
          <ac:chgData name="Manjeeta Sunnar-Atwal" userId="8778478a-ad24-405f-b63c-b518ddb8c7e1" providerId="ADAL" clId="{1E292DE9-6184-4081-BDC9-2FC479AC6053}" dt="2025-09-15T09:43:07.613" v="616" actId="20577"/>
          <ac:spMkLst>
            <pc:docMk/>
            <pc:sldMk cId="3034524521" sldId="285"/>
            <ac:spMk id="10" creationId="{04C23A52-7F00-7E3D-F832-C55BA82ABB98}"/>
          </ac:spMkLst>
        </pc:spChg>
        <pc:spChg chg="del mod">
          <ac:chgData name="Manjeeta Sunnar-Atwal" userId="8778478a-ad24-405f-b63c-b518ddb8c7e1" providerId="ADAL" clId="{1E292DE9-6184-4081-BDC9-2FC479AC6053}" dt="2025-09-15T10:22:50.017" v="2019" actId="478"/>
          <ac:spMkLst>
            <pc:docMk/>
            <pc:sldMk cId="3034524521" sldId="285"/>
            <ac:spMk id="11" creationId="{8C00FF77-D345-4B87-A4F2-9E2D21ECF4DC}"/>
          </ac:spMkLst>
        </pc:spChg>
        <pc:picChg chg="add mod">
          <ac:chgData name="Manjeeta Sunnar-Atwal" userId="8778478a-ad24-405f-b63c-b518ddb8c7e1" providerId="ADAL" clId="{1E292DE9-6184-4081-BDC9-2FC479AC6053}" dt="2025-09-15T10:29:27.185" v="2083" actId="1076"/>
          <ac:picMkLst>
            <pc:docMk/>
            <pc:sldMk cId="3034524521" sldId="285"/>
            <ac:picMk id="5" creationId="{E6FDB6C2-AB0A-9AF5-A4CE-333EBA5C70A8}"/>
          </ac:picMkLst>
        </pc:picChg>
      </pc:sldChg>
      <pc:sldChg chg="addSp modSp add mod">
        <pc:chgData name="Manjeeta Sunnar-Atwal" userId="8778478a-ad24-405f-b63c-b518ddb8c7e1" providerId="ADAL" clId="{1E292DE9-6184-4081-BDC9-2FC479AC6053}" dt="2025-09-15T10:35:10.877" v="2169" actId="1076"/>
        <pc:sldMkLst>
          <pc:docMk/>
          <pc:sldMk cId="463133969" sldId="286"/>
        </pc:sldMkLst>
        <pc:spChg chg="mod">
          <ac:chgData name="Manjeeta Sunnar-Atwal" userId="8778478a-ad24-405f-b63c-b518ddb8c7e1" providerId="ADAL" clId="{1E292DE9-6184-4081-BDC9-2FC479AC6053}" dt="2025-09-15T10:35:10.877" v="2169" actId="1076"/>
          <ac:spMkLst>
            <pc:docMk/>
            <pc:sldMk cId="463133969" sldId="286"/>
            <ac:spMk id="10" creationId="{A19508E7-A461-D24A-1ED7-BA2E22047A91}"/>
          </ac:spMkLst>
        </pc:spChg>
        <pc:spChg chg="mod">
          <ac:chgData name="Manjeeta Sunnar-Atwal" userId="8778478a-ad24-405f-b63c-b518ddb8c7e1" providerId="ADAL" clId="{1E292DE9-6184-4081-BDC9-2FC479AC6053}" dt="2025-09-15T10:24:09.533" v="2043" actId="113"/>
          <ac:spMkLst>
            <pc:docMk/>
            <pc:sldMk cId="463133969" sldId="286"/>
            <ac:spMk id="11" creationId="{32B0AD8E-5357-682E-AA5E-CC21C601905B}"/>
          </ac:spMkLst>
        </pc:spChg>
        <pc:picChg chg="add mod modCrop">
          <ac:chgData name="Manjeeta Sunnar-Atwal" userId="8778478a-ad24-405f-b63c-b518ddb8c7e1" providerId="ADAL" clId="{1E292DE9-6184-4081-BDC9-2FC479AC6053}" dt="2025-09-15T10:33:39.615" v="2161" actId="1076"/>
          <ac:picMkLst>
            <pc:docMk/>
            <pc:sldMk cId="463133969" sldId="286"/>
            <ac:picMk id="2" creationId="{3CD4FB7C-CC0C-A5E1-E01A-8C6932F5C7C2}"/>
          </ac:picMkLst>
        </pc:picChg>
        <pc:picChg chg="add mod">
          <ac:chgData name="Manjeeta Sunnar-Atwal" userId="8778478a-ad24-405f-b63c-b518ddb8c7e1" providerId="ADAL" clId="{1E292DE9-6184-4081-BDC9-2FC479AC6053}" dt="2025-09-15T10:32:37.679" v="2156" actId="1076"/>
          <ac:picMkLst>
            <pc:docMk/>
            <pc:sldMk cId="463133969" sldId="286"/>
            <ac:picMk id="4" creationId="{570C9A9B-3620-3399-77D9-28130857972D}"/>
          </ac:picMkLst>
        </pc:picChg>
        <pc:picChg chg="add mod">
          <ac:chgData name="Manjeeta Sunnar-Atwal" userId="8778478a-ad24-405f-b63c-b518ddb8c7e1" providerId="ADAL" clId="{1E292DE9-6184-4081-BDC9-2FC479AC6053}" dt="2025-09-15T10:35:06.785" v="2168" actId="14100"/>
          <ac:picMkLst>
            <pc:docMk/>
            <pc:sldMk cId="463133969" sldId="286"/>
            <ac:picMk id="5" creationId="{65A71FB3-007F-23FC-977D-406ADB3BD42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987</c:v>
                </c:pt>
                <c:pt idx="1">
                  <c:v>2841</c:v>
                </c:pt>
                <c:pt idx="2">
                  <c:v>3084</c:v>
                </c:pt>
                <c:pt idx="3">
                  <c:v>2963</c:v>
                </c:pt>
                <c:pt idx="4">
                  <c:v>3590</c:v>
                </c:pt>
                <c:pt idx="5">
                  <c:v>4168</c:v>
                </c:pt>
                <c:pt idx="6">
                  <c:v>3106</c:v>
                </c:pt>
                <c:pt idx="7">
                  <c:v>2954</c:v>
                </c:pt>
                <c:pt idx="8">
                  <c:v>2155</c:v>
                </c:pt>
                <c:pt idx="9">
                  <c:v>2976</c:v>
                </c:pt>
                <c:pt idx="10">
                  <c:v>2606</c:v>
                </c:pt>
                <c:pt idx="11">
                  <c:v>2841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C0-41D8-A0CA-D1ECD77926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Profiled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45383</c:v>
                </c:pt>
                <c:pt idx="1">
                  <c:v>45413</c:v>
                </c:pt>
                <c:pt idx="2">
                  <c:v>45444</c:v>
                </c:pt>
                <c:pt idx="3">
                  <c:v>45474</c:v>
                </c:pt>
                <c:pt idx="4">
                  <c:v>45505</c:v>
                </c:pt>
                <c:pt idx="5">
                  <c:v>45536</c:v>
                </c:pt>
                <c:pt idx="6">
                  <c:v>45566</c:v>
                </c:pt>
                <c:pt idx="7">
                  <c:v>45597</c:v>
                </c:pt>
                <c:pt idx="8">
                  <c:v>45627</c:v>
                </c:pt>
                <c:pt idx="9">
                  <c:v>45658</c:v>
                </c:pt>
                <c:pt idx="10">
                  <c:v>45689</c:v>
                </c:pt>
                <c:pt idx="11">
                  <c:v>45717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1667</c:v>
                </c:pt>
                <c:pt idx="1">
                  <c:v>1667</c:v>
                </c:pt>
                <c:pt idx="2">
                  <c:v>1667</c:v>
                </c:pt>
                <c:pt idx="3">
                  <c:v>1667</c:v>
                </c:pt>
                <c:pt idx="4">
                  <c:v>1667</c:v>
                </c:pt>
                <c:pt idx="5">
                  <c:v>1667</c:v>
                </c:pt>
                <c:pt idx="6">
                  <c:v>1667</c:v>
                </c:pt>
                <c:pt idx="7">
                  <c:v>1667</c:v>
                </c:pt>
                <c:pt idx="8">
                  <c:v>1667</c:v>
                </c:pt>
                <c:pt idx="9">
                  <c:v>1667</c:v>
                </c:pt>
                <c:pt idx="10">
                  <c:v>1667</c:v>
                </c:pt>
                <c:pt idx="11">
                  <c:v>1667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C0-41D8-A0CA-D1ECD779268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9185343"/>
        <c:axId val="859200703"/>
      </c:lineChart>
      <c:dateAx>
        <c:axId val="85918534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9200703"/>
        <c:crosses val="autoZero"/>
        <c:auto val="1"/>
        <c:lblOffset val="100"/>
        <c:baseTimeUnit val="months"/>
      </c:dateAx>
      <c:valAx>
        <c:axId val="859200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18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00C9-3BE6-449D-8F7E-6D19FD714B6B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1E53-CF9E-46F4-9A4B-F83FCE60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2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1E53-CF9E-46F4-9A4B-F83FCE6022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47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8647-E251-74ED-0617-69C6BCB5A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6140E-D7E3-707F-3594-17E402F2E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0152-CB17-F8BD-A66D-4566FE24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A242B-021D-775D-DF1A-D84C36C0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D8127-536C-D692-4513-2D59390C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E03C-3066-8BC5-418C-053DA341D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533D1-6A92-B0A1-6222-7C114671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11D7-B064-D024-7A20-322A02F9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6990-8D1F-3800-6F25-CAD50CD2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A9819-5D17-6926-9129-452EFA59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64192-1060-0622-2E09-F88A6E761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EC3C3-4D4F-0237-7441-A9CB57496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C36E4-30F5-E19C-3A09-BD33CC89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E4F45-7D81-9293-5E65-6C11B682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43B37-842C-9C7B-189D-CC316814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2BAA-C4BF-9606-0C97-8A0EFB3A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6E98-2A6F-631E-27A6-181A21C5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0AEB2-A08D-C4C9-66CE-A6ECB015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6A61A-56DC-A0D9-97B4-296413F1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DB6C-1EC1-E3CF-FCFD-0F04D660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9279-228F-3B7E-3852-4122073C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FA6B-2481-ED60-4C34-801B59643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A1FE-5EA6-DE85-53B4-237A0C28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6079B-272B-B8D7-0FB7-9FA2E15D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400CC-21BA-78A9-0046-F889E502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1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483B-D167-BE85-6FD5-122ADB09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AB0F9-AB9E-980C-058C-CABF7C6FE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2F5BA-67E8-7492-8FEC-96002CEA7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792EB-05FD-603B-85EC-39EBE831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9DD1A-2A34-769C-89B3-714B1313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540AE-C9E3-3249-CDFC-0DCB5DAE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F0A3-0FC9-0ED5-F8A9-9CF51BDC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370E-827B-4DC5-0C16-1820F34F9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AD549-F83A-4240-D1B4-77375D279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B8D93-E4B6-455C-B3C6-F4DEAC172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64F48-B5C4-7E94-44E2-F426C10A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FF05C-209A-A5F0-D171-5F04990D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50F3E-68B4-ECFC-FDD0-86D1D277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7EBA6-1478-0FA0-4B7B-A342BABF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9C607-9ECA-9B9F-1875-4BB9235A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A79F20-94B9-6F40-A046-EAA53178D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A9133-5953-E1B7-594E-46F996A2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E079B-EBB2-5F7B-0D1A-5441A0B6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DAA0E-D63F-C73C-16F3-5DD1FE57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BCDDC-2304-1844-F4AE-47E1BC2B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D234-336C-A813-2AF9-BAB3FAC7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0ED0-997B-4DFD-07F6-2B4CB4D9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FE11-3668-0A72-A360-E81D5B24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05DF6-4B0B-1A67-2849-0499DE4D0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204D-1B45-68A8-DDC0-3794FAEA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AC60F-B699-A90F-41B1-DDB4258C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4672-D8BC-1101-81E3-DDEA9451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038D-C537-9FE6-43E3-A342A06E9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77BA0-2729-86FD-4659-97BA60517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4F5F3-B266-0C66-BFD4-01075CF9D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8368-FD52-1CB4-884D-295A505D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8E0C8-E1F8-20B6-E333-93858321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DBCE0-78DF-4B2C-3828-E4ED17E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4B22F-7A2A-379D-EE80-086B3BB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C7AB-E5AE-1F85-BB61-F2E894BE5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9B31-40B7-FCCC-6457-CD4294971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9FF5-4BC0-BE40-94DF-3BFDAA21C5A5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7D39-0C4F-4AED-D050-39F9B7BAE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E5A9-F754-E720-B3B6-1997A265D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B3A2-1A91-DC49-A7F7-CEF2929553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C0DA3-7990-B7A8-8B02-2A4E99BFAE5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05600"/>
            <a:ext cx="1149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Official</a:t>
            </a:r>
          </a:p>
        </p:txBody>
      </p:sp>
    </p:spTree>
    <p:extLst>
      <p:ext uri="{BB962C8B-B14F-4D97-AF65-F5344CB8AC3E}">
        <p14:creationId xmlns:p14="http://schemas.microsoft.com/office/powerpoint/2010/main" val="217134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ch22uk.sharepoint.com/:f:/s/CATCH22COMMSSUPPORT/Eqrq51xmWpFAmRpsJLcBE8oBy9KX7vfjQEw4zlR0xD210g?e=pRVra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Dl4vNKjxOQ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0A0DB1D-6F97-FBF6-4AEB-4E3974714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ACA42F-3F39-4360-72B6-69D60C12288D}"/>
              </a:ext>
            </a:extLst>
          </p:cNvPr>
          <p:cNvSpPr txBox="1"/>
          <p:nvPr/>
        </p:nvSpPr>
        <p:spPr>
          <a:xfrm>
            <a:off x="3249363" y="2342361"/>
            <a:ext cx="962297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Victim First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Annual Report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Year 1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2024 - 2025 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BE10E0-6753-7465-FFCA-21750B7DC1F8}"/>
              </a:ext>
            </a:extLst>
          </p:cNvPr>
          <p:cNvGrpSpPr/>
          <p:nvPr/>
        </p:nvGrpSpPr>
        <p:grpSpPr>
          <a:xfrm>
            <a:off x="7478297" y="971530"/>
            <a:ext cx="1287817" cy="1285240"/>
            <a:chOff x="366770" y="27685"/>
            <a:chExt cx="1287880" cy="1285866"/>
          </a:xfrm>
        </p:grpSpPr>
        <p:sp>
          <p:nvSpPr>
            <p:cNvPr id="3" name="Oval 2" descr="woman's headshot">
              <a:extLst>
                <a:ext uri="{FF2B5EF4-FFF2-40B4-BE49-F238E27FC236}">
                  <a16:creationId xmlns:a16="http://schemas.microsoft.com/office/drawing/2014/main" id="{073473CF-05B5-0DE2-58E8-3273AA52775C}"/>
                </a:ext>
              </a:extLst>
            </p:cNvPr>
            <p:cNvSpPr/>
            <p:nvPr/>
          </p:nvSpPr>
          <p:spPr>
            <a:xfrm>
              <a:off x="366770" y="27685"/>
              <a:ext cx="1287880" cy="128586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0A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8FCE02-FBD5-B837-4A4D-1121E3CD4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240" y="94496"/>
              <a:ext cx="920576" cy="1152244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279B1A0-87BF-658F-8DDF-F0B7531F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34" y="628977"/>
            <a:ext cx="4084171" cy="56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F8F0772-028D-9C21-529D-F375901AC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58783-6147-CEA0-6042-DCAFF633B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95" y="1876288"/>
            <a:ext cx="826106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Our first annual conference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won some funding to deliver workshops to young people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won £5k from Catch22 to deliver restorative practices work at a local school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towards achieving ISO9001 Accreditation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31B5E-2CA0-C18A-A12C-45DB2AA21AF4}"/>
              </a:ext>
            </a:extLst>
          </p:cNvPr>
          <p:cNvSpPr txBox="1"/>
          <p:nvPr/>
        </p:nvSpPr>
        <p:spPr>
          <a:xfrm>
            <a:off x="304802" y="322585"/>
            <a:ext cx="6426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8BBF4-9B64-73A7-D7DD-8405E7697123}"/>
              </a:ext>
            </a:extLst>
          </p:cNvPr>
          <p:cNvSpPr txBox="1"/>
          <p:nvPr/>
        </p:nvSpPr>
        <p:spPr>
          <a:xfrm>
            <a:off x="-3192380" y="1058779"/>
            <a:ext cx="31923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use Akkurat if presenting or Arial if sharing with people outside of the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Typefaces are available for download on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Comms Support Hub.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media such as videos, graphs and tables by clicking the corresponding central icons. Please avoid using clip art or any images not from the Catch22 illustration and photo bank. </a:t>
            </a:r>
          </a:p>
          <a:p>
            <a:endParaRPr lang="en-US"/>
          </a:p>
        </p:txBody>
      </p:sp>
      <p:pic>
        <p:nvPicPr>
          <p:cNvPr id="2" name="Picture 1" descr="No alternative text description for this image">
            <a:extLst>
              <a:ext uri="{FF2B5EF4-FFF2-40B4-BE49-F238E27FC236}">
                <a16:creationId xmlns:a16="http://schemas.microsoft.com/office/drawing/2014/main" id="{6E80F1F7-D674-D3D9-F062-0EBFEA32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432" t="44062" r="826" b="1762"/>
          <a:stretch/>
        </p:blipFill>
        <p:spPr>
          <a:xfrm>
            <a:off x="9091682" y="4270850"/>
            <a:ext cx="2735543" cy="22466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No alternative text description for this image">
            <a:extLst>
              <a:ext uri="{FF2B5EF4-FFF2-40B4-BE49-F238E27FC236}">
                <a16:creationId xmlns:a16="http://schemas.microsoft.com/office/drawing/2014/main" id="{AB9B9883-17DC-624A-62E5-FDA362DA25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" t="12324" r="574" b="352"/>
          <a:stretch/>
        </p:blipFill>
        <p:spPr>
          <a:xfrm>
            <a:off x="9106118" y="1058779"/>
            <a:ext cx="2721107" cy="3192716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2779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EEA8609-EDFE-04FC-6417-1D5BBCC2F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A751D-A42E-B6AA-1E07-0E60C41A36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97405" y="1792759"/>
            <a:ext cx="2770418" cy="262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D669D1-E2AE-AA62-5769-1EE489531A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7352" y="1942546"/>
            <a:ext cx="2719612" cy="2321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CA0B4-C205-E5CC-68F6-CEDFEB67E3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23514" y="1606318"/>
            <a:ext cx="1931868" cy="280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47828-42AA-5B68-1933-F2CB51B47D3C}"/>
              </a:ext>
            </a:extLst>
          </p:cNvPr>
          <p:cNvSpPr txBox="1"/>
          <p:nvPr/>
        </p:nvSpPr>
        <p:spPr>
          <a:xfrm>
            <a:off x="1340554" y="4844431"/>
            <a:ext cx="30841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</a:t>
            </a:r>
          </a:p>
          <a:p>
            <a:pPr algn="ctr"/>
            <a:r>
              <a:rPr lang="en-US" sz="28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34,291</a:t>
            </a:r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this year. </a:t>
            </a:r>
          </a:p>
          <a:p>
            <a:pPr algn="ctr"/>
            <a:r>
              <a:rPr lang="en-US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15,906</a:t>
            </a:r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these were valid.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3DDAD-BD04-D3DA-E5DC-72F338ED9F0E}"/>
              </a:ext>
            </a:extLst>
          </p:cNvPr>
          <p:cNvSpPr txBox="1"/>
          <p:nvPr/>
        </p:nvSpPr>
        <p:spPr>
          <a:xfrm>
            <a:off x="4810614" y="4844430"/>
            <a:ext cx="30841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triage team made ‘positive’ contact with </a:t>
            </a:r>
            <a:r>
              <a:rPr lang="en-US" sz="28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10,459</a:t>
            </a:r>
            <a:r>
              <a:rPr lang="en-US" sz="32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F9E06A-C6FA-2DEC-A117-E06E3DA90BBC}"/>
              </a:ext>
            </a:extLst>
          </p:cNvPr>
          <p:cNvSpPr txBox="1"/>
          <p:nvPr/>
        </p:nvSpPr>
        <p:spPr>
          <a:xfrm>
            <a:off x="8447388" y="4844429"/>
            <a:ext cx="3084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97.8% </a:t>
            </a:r>
          </a:p>
          <a:p>
            <a:pPr algn="ctr"/>
            <a:r>
              <a:rPr lang="en-US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service users were satisfied with the support they received from Victim First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A227C-035D-8BA3-E1C0-63E6EA32E5B8}"/>
              </a:ext>
            </a:extLst>
          </p:cNvPr>
          <p:cNvSpPr txBox="1"/>
          <p:nvPr/>
        </p:nvSpPr>
        <p:spPr>
          <a:xfrm>
            <a:off x="304801" y="322585"/>
            <a:ext cx="8554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Snapshot </a:t>
            </a:r>
          </a:p>
        </p:txBody>
      </p:sp>
    </p:spTree>
    <p:extLst>
      <p:ext uri="{BB962C8B-B14F-4D97-AF65-F5344CB8AC3E}">
        <p14:creationId xmlns:p14="http://schemas.microsoft.com/office/powerpoint/2010/main" val="202096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D8F99-691A-A0F9-FE4F-4C609E70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EC2B12-0336-826D-C3E2-452E38914D6A}"/>
              </a:ext>
            </a:extLst>
          </p:cNvPr>
          <p:cNvSpPr txBox="1"/>
          <p:nvPr/>
        </p:nvSpPr>
        <p:spPr>
          <a:xfrm>
            <a:off x="304801" y="322585"/>
            <a:ext cx="10785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Closer Look into Referrals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D96BD-0FE1-0EC2-8D43-644323FDB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103647"/>
              </p:ext>
            </p:extLst>
          </p:nvPr>
        </p:nvGraphicFramePr>
        <p:xfrm>
          <a:off x="1612490" y="1568500"/>
          <a:ext cx="7387303" cy="410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3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C29E-15BF-04EE-A2EB-F6A5602B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9AD1351-4B66-C108-CCC3-67ACF6C6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519E58-DF12-6B58-8F81-637722ADCBEF}"/>
              </a:ext>
            </a:extLst>
          </p:cNvPr>
          <p:cNvSpPr txBox="1"/>
          <p:nvPr/>
        </p:nvSpPr>
        <p:spPr>
          <a:xfrm>
            <a:off x="304802" y="322585"/>
            <a:ext cx="8396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Feedback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51E2F79-C96E-455E-99EE-7D7A72CA4FBD}"/>
              </a:ext>
            </a:extLst>
          </p:cNvPr>
          <p:cNvSpPr txBox="1"/>
          <p:nvPr/>
        </p:nvSpPr>
        <p:spPr>
          <a:xfrm>
            <a:off x="206433" y="1597996"/>
            <a:ext cx="48492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respondents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agreed that making a referral to Victim First is user-friendly.</a:t>
            </a:r>
          </a:p>
          <a:p>
            <a:pPr algn="ctr"/>
            <a:endParaRPr 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respondents agreed that they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would refer a service user to Victim First again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respondents fed back that Victim First shows willingness to engage and work with partner agencies.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respondents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understand what to expect from Victim First and what support they can offer a service user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E7F6D-ECD1-46C8-AAF8-9412F6F01AA0}"/>
              </a:ext>
            </a:extLst>
          </p:cNvPr>
          <p:cNvSpPr/>
          <p:nvPr/>
        </p:nvSpPr>
        <p:spPr>
          <a:xfrm>
            <a:off x="5232715" y="1212053"/>
            <a:ext cx="5541391" cy="5480866"/>
          </a:xfrm>
          <a:prstGeom prst="rect">
            <a:avLst/>
          </a:prstGeom>
          <a:solidFill>
            <a:srgbClr val="2B768A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168E020-D5AB-836D-CB01-417665DA23C8}"/>
              </a:ext>
            </a:extLst>
          </p:cNvPr>
          <p:cNvSpPr txBox="1"/>
          <p:nvPr/>
        </p:nvSpPr>
        <p:spPr>
          <a:xfrm>
            <a:off x="5311371" y="1514412"/>
            <a:ext cx="55413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0" dirty="0">
                <a:solidFill>
                  <a:srgbClr val="616161"/>
                </a:solidFill>
                <a:effectLst/>
                <a:latin typeface="SF Pro Text"/>
              </a:rPr>
              <a:t>I think it's a great service that is based on client needs - keep up the great work!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solidFill>
                  <a:srgbClr val="616161"/>
                </a:solidFill>
                <a:latin typeface="SF Pro Text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b="1" i="0" dirty="0">
                <a:solidFill>
                  <a:srgbClr val="616161"/>
                </a:solidFill>
                <a:effectLst/>
                <a:latin typeface="SF Pro Text"/>
              </a:rPr>
              <a:t>lients that I have referred in the past, have said they felt listened to and supported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i="0" dirty="0">
              <a:solidFill>
                <a:srgbClr val="616161"/>
              </a:solidFill>
              <a:effectLst/>
              <a:latin typeface="SF Pro Text"/>
            </a:endParaRPr>
          </a:p>
          <a:p>
            <a:pPr algn="ctr"/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0" i="0" dirty="0">
                <a:solidFill>
                  <a:srgbClr val="616161"/>
                </a:solidFill>
                <a:effectLst/>
                <a:latin typeface="SF Pro Text"/>
              </a:rPr>
              <a:t>We work very well with Victim First and they have a really good team.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</a:p>
          <a:p>
            <a:pPr algn="ctr"/>
            <a:endParaRPr lang="en-GB" dirty="0">
              <a:solidFill>
                <a:srgbClr val="616161"/>
              </a:solidFill>
              <a:latin typeface="SF Pro Text"/>
            </a:endParaRPr>
          </a:p>
          <a:p>
            <a:pPr algn="ctr"/>
            <a:r>
              <a:rPr lang="en-GB" b="1" dirty="0">
                <a:solidFill>
                  <a:srgbClr val="616161"/>
                </a:solidFill>
                <a:latin typeface="SF Pro Text"/>
              </a:rPr>
              <a:t>“Friendly, knowledgeable, approachable team.”</a:t>
            </a:r>
          </a:p>
          <a:p>
            <a:pPr algn="ctr"/>
            <a:endParaRPr lang="en-GB" dirty="0">
              <a:solidFill>
                <a:srgbClr val="616161"/>
              </a:solidFill>
              <a:latin typeface="SF Pro Text"/>
            </a:endParaRPr>
          </a:p>
          <a:p>
            <a:pPr algn="ctr"/>
            <a:r>
              <a:rPr lang="en-GB" dirty="0">
                <a:solidFill>
                  <a:srgbClr val="616161"/>
                </a:solidFill>
                <a:latin typeface="SF Pro Text"/>
              </a:rPr>
              <a:t>“</a:t>
            </a:r>
            <a:r>
              <a:rPr lang="en-US" dirty="0">
                <a:solidFill>
                  <a:srgbClr val="616161"/>
                </a:solidFill>
                <a:latin typeface="SF Pro Text"/>
              </a:rPr>
              <a:t>They are a professional team who are welcoming to other professionals and want to work closely with partner agencies</a:t>
            </a:r>
            <a:r>
              <a:rPr lang="en-GB" dirty="0">
                <a:solidFill>
                  <a:srgbClr val="616161"/>
                </a:solidFill>
                <a:latin typeface="SF Pro Text"/>
              </a:rPr>
              <a:t>”</a:t>
            </a:r>
          </a:p>
          <a:p>
            <a:pPr algn="ctr"/>
            <a:endParaRPr lang="en-GB" b="1" dirty="0">
              <a:solidFill>
                <a:srgbClr val="616161"/>
              </a:solidFill>
              <a:latin typeface="SF Pro Text"/>
            </a:endParaRPr>
          </a:p>
          <a:p>
            <a:pPr algn="ctr"/>
            <a:r>
              <a:rPr lang="en-GB" b="1" dirty="0">
                <a:solidFill>
                  <a:srgbClr val="616161"/>
                </a:solidFill>
                <a:latin typeface="SF Pro Text"/>
              </a:rPr>
              <a:t>“ </a:t>
            </a:r>
            <a:r>
              <a:rPr lang="en-US" b="1" dirty="0">
                <a:solidFill>
                  <a:srgbClr val="616161"/>
                </a:solidFill>
                <a:latin typeface="SF Pro Text"/>
              </a:rPr>
              <a:t>VF are always willing to work on improving their service and offer and value communities</a:t>
            </a:r>
            <a:r>
              <a:rPr lang="en-GB" b="1" dirty="0">
                <a:solidFill>
                  <a:srgbClr val="616161"/>
                </a:solidFill>
                <a:latin typeface="SF Pro Text"/>
              </a:rPr>
              <a:t>”</a:t>
            </a:r>
          </a:p>
          <a:p>
            <a:pPr algn="ctr"/>
            <a:endParaRPr lang="en-US" sz="1500" b="0" i="0" dirty="0">
              <a:solidFill>
                <a:srgbClr val="616161"/>
              </a:solidFill>
              <a:effectLst/>
              <a:latin typeface="SF Pro Text"/>
            </a:endParaRPr>
          </a:p>
          <a:p>
            <a:pPr algn="ctr"/>
            <a:endParaRPr lang="en-GB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5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E5F9C-E77D-987E-8992-657B57FE030E}"/>
              </a:ext>
            </a:extLst>
          </p:cNvPr>
          <p:cNvSpPr txBox="1"/>
          <p:nvPr/>
        </p:nvSpPr>
        <p:spPr>
          <a:xfrm>
            <a:off x="383458" y="1245915"/>
            <a:ext cx="477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Conducted in January 2025.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2F52-ECE3-54F1-DDE2-D55F898E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90AA3621-AC92-8AA0-53E4-098FFFB1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2FE598-0402-FD56-E257-0067E5F8E95D}"/>
              </a:ext>
            </a:extLst>
          </p:cNvPr>
          <p:cNvSpPr txBox="1"/>
          <p:nvPr/>
        </p:nvSpPr>
        <p:spPr>
          <a:xfrm>
            <a:off x="304801" y="322585"/>
            <a:ext cx="810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 Feedback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640A6-F488-7F8F-CB8E-BC54A8BD9AF0}"/>
              </a:ext>
            </a:extLst>
          </p:cNvPr>
          <p:cNvSpPr txBox="1"/>
          <p:nvPr/>
        </p:nvSpPr>
        <p:spPr>
          <a:xfrm>
            <a:off x="385824" y="1763347"/>
            <a:ext cx="535443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97.8% </a:t>
            </a:r>
          </a:p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service users who were surveyed said that they were satisfied with the support they received from Victim First.</a:t>
            </a:r>
          </a:p>
          <a:p>
            <a:pPr algn="ctr"/>
            <a:endParaRPr lang="en-US" sz="2400" dirty="0">
              <a:solidFill>
                <a:srgbClr val="313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had 123 survey responses in the year.  This is a project we are taking into the new year.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6974E-97FD-1F70-C53F-4960D4AD630A}"/>
              </a:ext>
            </a:extLst>
          </p:cNvPr>
          <p:cNvSpPr txBox="1">
            <a:spLocks/>
          </p:cNvSpPr>
          <p:nvPr/>
        </p:nvSpPr>
        <p:spPr>
          <a:xfrm>
            <a:off x="5870019" y="1373171"/>
            <a:ext cx="4740814" cy="4614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>
                <a:solidFill>
                  <a:srgbClr val="226070"/>
                </a:solidFill>
              </a:rPr>
              <a:t>“My experience was amazing. The support from Chloe and how I became so strong was because of her. She’s absolutely amazing and incredible at her job.”</a:t>
            </a:r>
          </a:p>
          <a:p>
            <a:pPr algn="ctr"/>
            <a:endParaRPr lang="en-US" sz="1100" i="1" dirty="0">
              <a:solidFill>
                <a:srgbClr val="226070"/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Amasis MT Pro" panose="02040504050005020304" pitchFamily="18" charset="0"/>
              </a:rPr>
              <a:t>“I felt safe, listened too, validated, the staff were professional, mindful and compassionate, an exceptional service.”</a:t>
            </a:r>
          </a:p>
          <a:p>
            <a:pPr algn="ctr"/>
            <a:endParaRPr lang="en-US" sz="1200" i="1" dirty="0">
              <a:solidFill>
                <a:srgbClr val="226070"/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latin typeface="Bell MT" panose="020205030603050203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“Gentleman was really empathetic, funny and tried everything to resolve our case, really good and understanding…”</a:t>
            </a:r>
          </a:p>
          <a:p>
            <a:pPr algn="ctr"/>
            <a:endParaRPr lang="en-US" sz="400" i="1" dirty="0">
              <a:solidFill>
                <a:schemeClr val="accent2"/>
              </a:solidFill>
              <a:latin typeface="Cavolini" panose="020B0502040204020203" pitchFamily="66" charset="0"/>
              <a:ea typeface="ADLaM Display" panose="020F0502020204030204" pitchFamily="2" charset="0"/>
              <a:cs typeface="Cavolini" panose="020B0502040204020203" pitchFamily="66" charset="0"/>
            </a:endParaRPr>
          </a:p>
          <a:p>
            <a:pPr marL="0" indent="0" algn="ctr">
              <a:buNone/>
            </a:pPr>
            <a:r>
              <a:rPr lang="en-US" sz="1600" i="1" dirty="0">
                <a:solidFill>
                  <a:srgbClr val="C00000"/>
                </a:solidFill>
                <a:latin typeface="Grandview" panose="020B0502040204020203" pitchFamily="34" charset="0"/>
                <a:ea typeface="ADLaM Display" panose="020F0502020204030204" pitchFamily="2" charset="0"/>
                <a:cs typeface="Cavolini" panose="020B0502040204020203" pitchFamily="66" charset="0"/>
              </a:rPr>
              <a:t>“Had regular contact with caseworker and timescales given for this, for when to expect a call. Keeping support open until I was ready to have it closed, was not pushed for this to be closed. Personal alarm provided. Was provided with what was offered and with reassurance.”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BC6043-5C9F-03E1-1C21-04CF922F952B}"/>
              </a:ext>
            </a:extLst>
          </p:cNvPr>
          <p:cNvSpPr/>
          <p:nvPr/>
        </p:nvSpPr>
        <p:spPr>
          <a:xfrm>
            <a:off x="292347" y="1583554"/>
            <a:ext cx="5541391" cy="3902846"/>
          </a:xfrm>
          <a:prstGeom prst="rect">
            <a:avLst/>
          </a:prstGeom>
          <a:solidFill>
            <a:srgbClr val="2B768A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4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15A8-709E-C00A-734F-61E06195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06DBD4-5C53-9DA3-4433-817A3958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956B6-A8A0-DA67-9F9F-0651B23900AB}"/>
              </a:ext>
            </a:extLst>
          </p:cNvPr>
          <p:cNvSpPr txBox="1"/>
          <p:nvPr/>
        </p:nvSpPr>
        <p:spPr>
          <a:xfrm>
            <a:off x="304802" y="322585"/>
            <a:ext cx="7482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First Futures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08511-9D81-59E2-2542-5ABA3B4FDB53}"/>
              </a:ext>
            </a:extLst>
          </p:cNvPr>
          <p:cNvSpPr txBox="1"/>
          <p:nvPr/>
        </p:nvSpPr>
        <p:spPr>
          <a:xfrm>
            <a:off x="417097" y="1568500"/>
            <a:ext cx="36436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</a:t>
            </a:r>
          </a:p>
          <a:p>
            <a:pPr algn="ctr"/>
            <a:r>
              <a:rPr lang="en-US" sz="28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677</a:t>
            </a:r>
          </a:p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referrals where the victim is under 18 years old. </a:t>
            </a:r>
          </a:p>
          <a:p>
            <a:pPr algn="ctr"/>
            <a:endParaRPr lang="en-US" sz="2400" dirty="0">
              <a:solidFill>
                <a:srgbClr val="313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</a:t>
            </a:r>
          </a:p>
          <a:p>
            <a:pPr algn="ctr"/>
            <a:r>
              <a:rPr lang="en-US" sz="28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759</a:t>
            </a:r>
          </a:p>
          <a:p>
            <a:pPr algn="ctr"/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referrals where the victim is aged between 18-24. 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C4A5536-7D36-A533-ECEE-19670CFE3FD3}"/>
              </a:ext>
            </a:extLst>
          </p:cNvPr>
          <p:cNvSpPr txBox="1"/>
          <p:nvPr/>
        </p:nvSpPr>
        <p:spPr>
          <a:xfrm>
            <a:off x="7026825" y="183505"/>
            <a:ext cx="3581319" cy="1384995"/>
          </a:xfrm>
          <a:prstGeom prst="rect">
            <a:avLst/>
          </a:prstGeom>
          <a:ln w="28575">
            <a:solidFill>
              <a:srgbClr val="A2B01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en-US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en-US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'I have enjoyed having this, I enjoy speaking to you and I find it very calming’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600" b="0" i="0" dirty="0">
              <a:solidFill>
                <a:srgbClr val="000000"/>
              </a:solidFill>
              <a:effectLst/>
            </a:endParaRPr>
          </a:p>
          <a:p>
            <a:pPr algn="ctr" fontAlgn="base"/>
            <a:r>
              <a:rPr lang="en-US" sz="1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Feedback from 8-year-old Service User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457BAC0-860D-56B4-16A8-25FBAB795043}"/>
              </a:ext>
            </a:extLst>
          </p:cNvPr>
          <p:cNvSpPr txBox="1"/>
          <p:nvPr/>
        </p:nvSpPr>
        <p:spPr>
          <a:xfrm>
            <a:off x="7026824" y="2514155"/>
            <a:ext cx="3581319" cy="1384995"/>
          </a:xfrm>
          <a:prstGeom prst="rect">
            <a:avLst/>
          </a:prstGeom>
          <a:ln w="28575">
            <a:solidFill>
              <a:srgbClr val="A2B01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'Victim First Futures were great at supporting with an escalation with the young person. They made the child smile and feel listened too.’</a:t>
            </a:r>
          </a:p>
          <a:p>
            <a:pPr algn="ctr"/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Feedback from School Safeguarding Lead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86A2C04-4F63-4148-A432-3D7D43DA0221}"/>
              </a:ext>
            </a:extLst>
          </p:cNvPr>
          <p:cNvSpPr txBox="1"/>
          <p:nvPr/>
        </p:nvSpPr>
        <p:spPr>
          <a:xfrm>
            <a:off x="7026824" y="4853977"/>
            <a:ext cx="3581319" cy="1600438"/>
          </a:xfrm>
          <a:prstGeom prst="rect">
            <a:avLst/>
          </a:prstGeom>
          <a:ln w="28575">
            <a:solidFill>
              <a:srgbClr val="A2B01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What has Victim First Futures helped you with the most? </a:t>
            </a:r>
          </a:p>
          <a:p>
            <a:pPr algn="ctr" fontAlgn="base"/>
            <a:endParaRPr 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/>
            <a:r>
              <a:rPr 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‘Speaking about my feelings and worries’​</a:t>
            </a:r>
            <a:endParaRPr lang="en-US" sz="1600" b="1" i="1">
              <a:solidFill>
                <a:srgbClr val="000000"/>
              </a:solidFill>
            </a:endParaRPr>
          </a:p>
          <a:p>
            <a:pPr algn="ctr" fontAlgn="base"/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600">
              <a:solidFill>
                <a:srgbClr val="000000"/>
              </a:solidFill>
            </a:endParaRPr>
          </a:p>
          <a:p>
            <a:pPr algn="ctr" fontAlgn="base"/>
            <a:r>
              <a:rPr lang="en-US" sz="1400" i="1">
                <a:solidFill>
                  <a:srgbClr val="000000"/>
                </a:solidFill>
                <a:latin typeface="Arial" panose="020B0604020202020204" pitchFamily="34" charset="0"/>
              </a:rPr>
              <a:t>Feedback from 10-year-old Service User</a:t>
            </a:r>
          </a:p>
        </p:txBody>
      </p:sp>
      <p:pic>
        <p:nvPicPr>
          <p:cNvPr id="6" name="Picture 5" descr="A hand holding a card with writing on it&#10;&#10;Description automatically generated">
            <a:extLst>
              <a:ext uri="{FF2B5EF4-FFF2-40B4-BE49-F238E27FC236}">
                <a16:creationId xmlns:a16="http://schemas.microsoft.com/office/drawing/2014/main" id="{0A74DE9F-FF4E-FA91-158E-F8B59CF89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01" y="1907266"/>
            <a:ext cx="2492952" cy="1893232"/>
          </a:xfrm>
          <a:prstGeom prst="rect">
            <a:avLst/>
          </a:prstGeom>
        </p:spPr>
      </p:pic>
      <p:pic>
        <p:nvPicPr>
          <p:cNvPr id="7" name="Picture 6" descr="A hand holding a sign&#10;&#10;Description automatically generated">
            <a:extLst>
              <a:ext uri="{FF2B5EF4-FFF2-40B4-BE49-F238E27FC236}">
                <a16:creationId xmlns:a16="http://schemas.microsoft.com/office/drawing/2014/main" id="{E9262845-75D3-A3D9-FCD6-2AC9788E9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136" y="3585616"/>
            <a:ext cx="2528817" cy="18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CCDEE-E144-9A86-2DA8-18600A6DE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9C9FF9-3476-C5F2-2D89-520BE6479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986321-3114-4AF9-6B85-952DF5A848EA}"/>
              </a:ext>
            </a:extLst>
          </p:cNvPr>
          <p:cNvSpPr txBox="1"/>
          <p:nvPr/>
        </p:nvSpPr>
        <p:spPr>
          <a:xfrm>
            <a:off x="304801" y="322585"/>
            <a:ext cx="881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Restorative Justice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A0903-7853-EDEE-C30C-3CAD4AB6E0F5}"/>
              </a:ext>
            </a:extLst>
          </p:cNvPr>
          <p:cNvSpPr txBox="1"/>
          <p:nvPr/>
        </p:nvSpPr>
        <p:spPr>
          <a:xfrm>
            <a:off x="397432" y="1647158"/>
            <a:ext cx="52167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referrals.</a:t>
            </a:r>
          </a:p>
          <a:p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received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external referrals. </a:t>
            </a:r>
          </a:p>
          <a:p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had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RJ outcomes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Face to Face Conference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RJ Conversations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Shuttle RJ (exchange of letters)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x Out of Court Resolutions Team – initiated and terms complied with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x victim provided with initial information on RJ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3A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edia 6" title="Restorative Justice | Victim First">
            <a:hlinkClick r:id="" action="ppaction://media"/>
            <a:extLst>
              <a:ext uri="{FF2B5EF4-FFF2-40B4-BE49-F238E27FC236}">
                <a16:creationId xmlns:a16="http://schemas.microsoft.com/office/drawing/2014/main" id="{B77CC748-E5BD-1E24-6DF0-1988BBEAF0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 t="2170"/>
          <a:stretch>
            <a:fillRect/>
          </a:stretch>
        </p:blipFill>
        <p:spPr>
          <a:xfrm>
            <a:off x="5978013" y="2118934"/>
            <a:ext cx="4803724" cy="262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C9099-D430-6CF6-DAB3-37A51361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F5DE7B-8EF0-7883-1158-FB03A3C0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C23A52-7F00-7E3D-F832-C55BA82ABB98}"/>
              </a:ext>
            </a:extLst>
          </p:cNvPr>
          <p:cNvSpPr txBox="1"/>
          <p:nvPr/>
        </p:nvSpPr>
        <p:spPr>
          <a:xfrm>
            <a:off x="304801" y="322585"/>
            <a:ext cx="849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Responses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C5BEC-FA49-1077-FFEA-220834B3849C}"/>
              </a:ext>
            </a:extLst>
          </p:cNvPr>
          <p:cNvSpPr txBox="1"/>
          <p:nvPr/>
        </p:nvSpPr>
        <p:spPr>
          <a:xfrm>
            <a:off x="452284" y="1568500"/>
            <a:ext cx="5958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worked on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4 community responses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year: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Ops Signpost in New Parks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Franklin Park Incident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Manor High – Knife Crime Incident 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Melton Mowbray – ASB / Burglaries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1D3DC-A319-A182-D2C1-E83DD5070DEB}"/>
              </a:ext>
            </a:extLst>
          </p:cNvPr>
          <p:cNvSpPr txBox="1"/>
          <p:nvPr/>
        </p:nvSpPr>
        <p:spPr>
          <a:xfrm>
            <a:off x="5677887" y="3290548"/>
            <a:ext cx="4891790" cy="3170099"/>
          </a:xfrm>
          <a:prstGeom prst="rect">
            <a:avLst/>
          </a:prstGeom>
          <a:solidFill>
            <a:srgbClr val="FFD538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i="1"/>
          </a:p>
          <a:p>
            <a:pPr algn="ctr"/>
            <a:r>
              <a:rPr lang="en-US" sz="2000" i="1"/>
              <a:t>“Thank you for your participation in the recent response sessions for Braunstone Town residents. It was inspiring to see everyone come together to share insights and support one another” </a:t>
            </a:r>
          </a:p>
          <a:p>
            <a:pPr algn="ctr"/>
            <a:endParaRPr lang="en-US" sz="2000" i="1"/>
          </a:p>
          <a:p>
            <a:pPr algn="ctr"/>
            <a:r>
              <a:rPr lang="en-US" sz="2000" b="1"/>
              <a:t>Hannah Williams – Neighbourhood Lead Mental Health (Blaby)</a:t>
            </a:r>
          </a:p>
          <a:p>
            <a:pPr algn="ctr"/>
            <a:endParaRPr lang="en-US" sz="2000" b="1"/>
          </a:p>
        </p:txBody>
      </p:sp>
      <p:pic>
        <p:nvPicPr>
          <p:cNvPr id="5" name="Picture 4" descr="Five stars in speech bubble">
            <a:extLst>
              <a:ext uri="{FF2B5EF4-FFF2-40B4-BE49-F238E27FC236}">
                <a16:creationId xmlns:a16="http://schemas.microsoft.com/office/drawing/2014/main" id="{E6FDB6C2-AB0A-9AF5-A4CE-333EBA5C7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8" t="26759" r="19587" b="25372"/>
          <a:stretch/>
        </p:blipFill>
        <p:spPr>
          <a:xfrm>
            <a:off x="6410633" y="1715016"/>
            <a:ext cx="3403076" cy="1779551"/>
          </a:xfrm>
          <a:custGeom>
            <a:avLst/>
            <a:gdLst>
              <a:gd name="connsiteX0" fmla="*/ 0 w 3403076"/>
              <a:gd name="connsiteY0" fmla="*/ 152935 h 1779551"/>
              <a:gd name="connsiteX1" fmla="*/ 152935 w 3403076"/>
              <a:gd name="connsiteY1" fmla="*/ 0 h 1779551"/>
              <a:gd name="connsiteX2" fmla="*/ 607192 w 3403076"/>
              <a:gd name="connsiteY2" fmla="*/ 0 h 1779551"/>
              <a:gd name="connsiteX3" fmla="*/ 1061449 w 3403076"/>
              <a:gd name="connsiteY3" fmla="*/ 0 h 1779551"/>
              <a:gd name="connsiteX4" fmla="*/ 1577650 w 3403076"/>
              <a:gd name="connsiteY4" fmla="*/ 0 h 1779551"/>
              <a:gd name="connsiteX5" fmla="*/ 2155795 w 3403076"/>
              <a:gd name="connsiteY5" fmla="*/ 0 h 1779551"/>
              <a:gd name="connsiteX6" fmla="*/ 2733940 w 3403076"/>
              <a:gd name="connsiteY6" fmla="*/ 0 h 1779551"/>
              <a:gd name="connsiteX7" fmla="*/ 3250141 w 3403076"/>
              <a:gd name="connsiteY7" fmla="*/ 0 h 1779551"/>
              <a:gd name="connsiteX8" fmla="*/ 3403076 w 3403076"/>
              <a:gd name="connsiteY8" fmla="*/ 152935 h 1779551"/>
              <a:gd name="connsiteX9" fmla="*/ 3403076 w 3403076"/>
              <a:gd name="connsiteY9" fmla="*/ 658899 h 1779551"/>
              <a:gd name="connsiteX10" fmla="*/ 3403076 w 3403076"/>
              <a:gd name="connsiteY10" fmla="*/ 1179599 h 1779551"/>
              <a:gd name="connsiteX11" fmla="*/ 3403076 w 3403076"/>
              <a:gd name="connsiteY11" fmla="*/ 1626616 h 1779551"/>
              <a:gd name="connsiteX12" fmla="*/ 3250141 w 3403076"/>
              <a:gd name="connsiteY12" fmla="*/ 1779551 h 1779551"/>
              <a:gd name="connsiteX13" fmla="*/ 2826856 w 3403076"/>
              <a:gd name="connsiteY13" fmla="*/ 1779551 h 1779551"/>
              <a:gd name="connsiteX14" fmla="*/ 2341627 w 3403076"/>
              <a:gd name="connsiteY14" fmla="*/ 1779551 h 1779551"/>
              <a:gd name="connsiteX15" fmla="*/ 1794454 w 3403076"/>
              <a:gd name="connsiteY15" fmla="*/ 1779551 h 1779551"/>
              <a:gd name="connsiteX16" fmla="*/ 1278253 w 3403076"/>
              <a:gd name="connsiteY16" fmla="*/ 1779551 h 1779551"/>
              <a:gd name="connsiteX17" fmla="*/ 854968 w 3403076"/>
              <a:gd name="connsiteY17" fmla="*/ 1779551 h 1779551"/>
              <a:gd name="connsiteX18" fmla="*/ 152935 w 3403076"/>
              <a:gd name="connsiteY18" fmla="*/ 1779551 h 1779551"/>
              <a:gd name="connsiteX19" fmla="*/ 0 w 3403076"/>
              <a:gd name="connsiteY19" fmla="*/ 1626616 h 1779551"/>
              <a:gd name="connsiteX20" fmla="*/ 0 w 3403076"/>
              <a:gd name="connsiteY20" fmla="*/ 1135389 h 1779551"/>
              <a:gd name="connsiteX21" fmla="*/ 0 w 3403076"/>
              <a:gd name="connsiteY21" fmla="*/ 644162 h 1779551"/>
              <a:gd name="connsiteX22" fmla="*/ 0 w 3403076"/>
              <a:gd name="connsiteY22" fmla="*/ 152935 h 177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03076" h="1779551" fill="none" extrusionOk="0">
                <a:moveTo>
                  <a:pt x="0" y="152935"/>
                </a:moveTo>
                <a:cubicBezTo>
                  <a:pt x="-3631" y="78628"/>
                  <a:pt x="74004" y="-15562"/>
                  <a:pt x="152935" y="0"/>
                </a:cubicBezTo>
                <a:cubicBezTo>
                  <a:pt x="287839" y="-50790"/>
                  <a:pt x="419625" y="13781"/>
                  <a:pt x="607192" y="0"/>
                </a:cubicBezTo>
                <a:cubicBezTo>
                  <a:pt x="794759" y="-13781"/>
                  <a:pt x="957700" y="9477"/>
                  <a:pt x="1061449" y="0"/>
                </a:cubicBezTo>
                <a:cubicBezTo>
                  <a:pt x="1165198" y="-9477"/>
                  <a:pt x="1338364" y="18089"/>
                  <a:pt x="1577650" y="0"/>
                </a:cubicBezTo>
                <a:cubicBezTo>
                  <a:pt x="1816936" y="-18089"/>
                  <a:pt x="1891819" y="12722"/>
                  <a:pt x="2155795" y="0"/>
                </a:cubicBezTo>
                <a:cubicBezTo>
                  <a:pt x="2419771" y="-12722"/>
                  <a:pt x="2480223" y="12613"/>
                  <a:pt x="2733940" y="0"/>
                </a:cubicBezTo>
                <a:cubicBezTo>
                  <a:pt x="2987657" y="-12613"/>
                  <a:pt x="3099013" y="61228"/>
                  <a:pt x="3250141" y="0"/>
                </a:cubicBezTo>
                <a:cubicBezTo>
                  <a:pt x="3318628" y="11509"/>
                  <a:pt x="3395226" y="87306"/>
                  <a:pt x="3403076" y="152935"/>
                </a:cubicBezTo>
                <a:cubicBezTo>
                  <a:pt x="3450017" y="304432"/>
                  <a:pt x="3389584" y="428277"/>
                  <a:pt x="3403076" y="658899"/>
                </a:cubicBezTo>
                <a:cubicBezTo>
                  <a:pt x="3416568" y="889521"/>
                  <a:pt x="3383403" y="943273"/>
                  <a:pt x="3403076" y="1179599"/>
                </a:cubicBezTo>
                <a:cubicBezTo>
                  <a:pt x="3422749" y="1415925"/>
                  <a:pt x="3354102" y="1503422"/>
                  <a:pt x="3403076" y="1626616"/>
                </a:cubicBezTo>
                <a:cubicBezTo>
                  <a:pt x="3393270" y="1725013"/>
                  <a:pt x="3317696" y="1771098"/>
                  <a:pt x="3250141" y="1779551"/>
                </a:cubicBezTo>
                <a:cubicBezTo>
                  <a:pt x="3127354" y="1821953"/>
                  <a:pt x="2936422" y="1732207"/>
                  <a:pt x="2826856" y="1779551"/>
                </a:cubicBezTo>
                <a:cubicBezTo>
                  <a:pt x="2717290" y="1826895"/>
                  <a:pt x="2555786" y="1730779"/>
                  <a:pt x="2341627" y="1779551"/>
                </a:cubicBezTo>
                <a:cubicBezTo>
                  <a:pt x="2127468" y="1828323"/>
                  <a:pt x="1932996" y="1747300"/>
                  <a:pt x="1794454" y="1779551"/>
                </a:cubicBezTo>
                <a:cubicBezTo>
                  <a:pt x="1655912" y="1811802"/>
                  <a:pt x="1454893" y="1761242"/>
                  <a:pt x="1278253" y="1779551"/>
                </a:cubicBezTo>
                <a:cubicBezTo>
                  <a:pt x="1101613" y="1797860"/>
                  <a:pt x="948902" y="1769651"/>
                  <a:pt x="854968" y="1779551"/>
                </a:cubicBezTo>
                <a:cubicBezTo>
                  <a:pt x="761035" y="1789451"/>
                  <a:pt x="390398" y="1730314"/>
                  <a:pt x="152935" y="1779551"/>
                </a:cubicBezTo>
                <a:cubicBezTo>
                  <a:pt x="52512" y="1792198"/>
                  <a:pt x="5410" y="1712864"/>
                  <a:pt x="0" y="1626616"/>
                </a:cubicBezTo>
                <a:cubicBezTo>
                  <a:pt x="-4783" y="1413382"/>
                  <a:pt x="23176" y="1301543"/>
                  <a:pt x="0" y="1135389"/>
                </a:cubicBezTo>
                <a:cubicBezTo>
                  <a:pt x="-23176" y="969235"/>
                  <a:pt x="19193" y="819722"/>
                  <a:pt x="0" y="644162"/>
                </a:cubicBezTo>
                <a:cubicBezTo>
                  <a:pt x="-19193" y="468602"/>
                  <a:pt x="38812" y="267503"/>
                  <a:pt x="0" y="152935"/>
                </a:cubicBezTo>
                <a:close/>
              </a:path>
              <a:path w="3403076" h="1779551" stroke="0" extrusionOk="0">
                <a:moveTo>
                  <a:pt x="0" y="152935"/>
                </a:moveTo>
                <a:cubicBezTo>
                  <a:pt x="4228" y="46508"/>
                  <a:pt x="45422" y="-2118"/>
                  <a:pt x="152935" y="0"/>
                </a:cubicBezTo>
                <a:cubicBezTo>
                  <a:pt x="309311" y="-48382"/>
                  <a:pt x="492429" y="11539"/>
                  <a:pt x="607192" y="0"/>
                </a:cubicBezTo>
                <a:cubicBezTo>
                  <a:pt x="721955" y="-11539"/>
                  <a:pt x="875812" y="13155"/>
                  <a:pt x="1061449" y="0"/>
                </a:cubicBezTo>
                <a:cubicBezTo>
                  <a:pt x="1247086" y="-13155"/>
                  <a:pt x="1412025" y="16106"/>
                  <a:pt x="1608622" y="0"/>
                </a:cubicBezTo>
                <a:cubicBezTo>
                  <a:pt x="1805219" y="-16106"/>
                  <a:pt x="1830932" y="18845"/>
                  <a:pt x="2031907" y="0"/>
                </a:cubicBezTo>
                <a:cubicBezTo>
                  <a:pt x="2232882" y="-18845"/>
                  <a:pt x="2344378" y="62578"/>
                  <a:pt x="2579080" y="0"/>
                </a:cubicBezTo>
                <a:cubicBezTo>
                  <a:pt x="2813782" y="-62578"/>
                  <a:pt x="3104549" y="40237"/>
                  <a:pt x="3250141" y="0"/>
                </a:cubicBezTo>
                <a:cubicBezTo>
                  <a:pt x="3331115" y="-6606"/>
                  <a:pt x="3410135" y="53121"/>
                  <a:pt x="3403076" y="152935"/>
                </a:cubicBezTo>
                <a:cubicBezTo>
                  <a:pt x="3439905" y="351640"/>
                  <a:pt x="3365055" y="420774"/>
                  <a:pt x="3403076" y="673636"/>
                </a:cubicBezTo>
                <a:cubicBezTo>
                  <a:pt x="3441097" y="926498"/>
                  <a:pt x="3396136" y="965147"/>
                  <a:pt x="3403076" y="1179599"/>
                </a:cubicBezTo>
                <a:cubicBezTo>
                  <a:pt x="3410016" y="1394051"/>
                  <a:pt x="3362087" y="1407144"/>
                  <a:pt x="3403076" y="1626616"/>
                </a:cubicBezTo>
                <a:cubicBezTo>
                  <a:pt x="3422948" y="1722543"/>
                  <a:pt x="3321291" y="1792554"/>
                  <a:pt x="3250141" y="1779551"/>
                </a:cubicBezTo>
                <a:cubicBezTo>
                  <a:pt x="3109127" y="1802549"/>
                  <a:pt x="3010140" y="1766031"/>
                  <a:pt x="2795884" y="1779551"/>
                </a:cubicBezTo>
                <a:cubicBezTo>
                  <a:pt x="2581628" y="1793071"/>
                  <a:pt x="2454931" y="1770160"/>
                  <a:pt x="2248711" y="1779551"/>
                </a:cubicBezTo>
                <a:cubicBezTo>
                  <a:pt x="2042491" y="1788942"/>
                  <a:pt x="1958293" y="1771425"/>
                  <a:pt x="1701538" y="1779551"/>
                </a:cubicBezTo>
                <a:cubicBezTo>
                  <a:pt x="1444783" y="1787677"/>
                  <a:pt x="1419691" y="1746509"/>
                  <a:pt x="1216309" y="1779551"/>
                </a:cubicBezTo>
                <a:cubicBezTo>
                  <a:pt x="1012927" y="1812593"/>
                  <a:pt x="884405" y="1742501"/>
                  <a:pt x="669136" y="1779551"/>
                </a:cubicBezTo>
                <a:cubicBezTo>
                  <a:pt x="453867" y="1816601"/>
                  <a:pt x="403565" y="1762195"/>
                  <a:pt x="152935" y="1779551"/>
                </a:cubicBezTo>
                <a:cubicBezTo>
                  <a:pt x="70290" y="1778860"/>
                  <a:pt x="3410" y="1734556"/>
                  <a:pt x="0" y="1626616"/>
                </a:cubicBezTo>
                <a:cubicBezTo>
                  <a:pt x="-51574" y="1408441"/>
                  <a:pt x="13171" y="1315882"/>
                  <a:pt x="0" y="1164863"/>
                </a:cubicBezTo>
                <a:cubicBezTo>
                  <a:pt x="-13171" y="1013844"/>
                  <a:pt x="43279" y="911008"/>
                  <a:pt x="0" y="703109"/>
                </a:cubicBezTo>
                <a:cubicBezTo>
                  <a:pt x="-43279" y="495210"/>
                  <a:pt x="4917" y="390303"/>
                  <a:pt x="0" y="15293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53457068">
                  <a:prstGeom prst="roundRect">
                    <a:avLst>
                      <a:gd name="adj" fmla="val 859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</p:pic>
    </p:spTree>
    <p:extLst>
      <p:ext uri="{BB962C8B-B14F-4D97-AF65-F5344CB8AC3E}">
        <p14:creationId xmlns:p14="http://schemas.microsoft.com/office/powerpoint/2010/main" val="303452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0783-4CB1-2635-AB39-4FCFAC56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BCE0B0-4E22-B7C6-BB38-1429AF9A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9508E7-A461-D24A-1ED7-BA2E22047A91}"/>
              </a:ext>
            </a:extLst>
          </p:cNvPr>
          <p:cNvSpPr txBox="1"/>
          <p:nvPr/>
        </p:nvSpPr>
        <p:spPr>
          <a:xfrm>
            <a:off x="304800" y="175229"/>
            <a:ext cx="849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0AD8E-5357-682E-AA5E-CC21C601905B}"/>
              </a:ext>
            </a:extLst>
          </p:cNvPr>
          <p:cNvSpPr txBox="1"/>
          <p:nvPr/>
        </p:nvSpPr>
        <p:spPr>
          <a:xfrm>
            <a:off x="417097" y="1568500"/>
            <a:ext cx="6426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attended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this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spent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227.5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hours in the community, supporting the community.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delivered inputs to </a:t>
            </a:r>
            <a:r>
              <a:rPr lang="en-US" sz="2400" b="1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en-US" sz="2400" dirty="0">
                <a:solidFill>
                  <a:srgbClr val="31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professionals.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D4FB7C-CC0C-A5E1-E01A-8C6932F5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41" t="14328" r="48792" b="10587"/>
          <a:stretch>
            <a:fillRect/>
          </a:stretch>
        </p:blipFill>
        <p:spPr>
          <a:xfrm>
            <a:off x="6932393" y="2895600"/>
            <a:ext cx="3734953" cy="3678558"/>
          </a:xfrm>
          <a:prstGeom prst="rect">
            <a:avLst/>
          </a:prstGeom>
        </p:spPr>
      </p:pic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570C9A9B-3620-3399-77D9-28130857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00" t="16311" r="49944" b="12592"/>
          <a:stretch/>
        </p:blipFill>
        <p:spPr>
          <a:xfrm>
            <a:off x="3911327" y="3791333"/>
            <a:ext cx="2841419" cy="2782825"/>
          </a:xfrm>
          <a:prstGeom prst="rect">
            <a:avLst/>
          </a:prstGeom>
        </p:spPr>
      </p:pic>
      <p:pic>
        <p:nvPicPr>
          <p:cNvPr id="5" name="Picture 4" descr="A person standing next to a table with a sign&#10;&#10;AI-generated content may be incorrect.">
            <a:extLst>
              <a:ext uri="{FF2B5EF4-FFF2-40B4-BE49-F238E27FC236}">
                <a16:creationId xmlns:a16="http://schemas.microsoft.com/office/drawing/2014/main" id="{65A71FB3-007F-23FC-977D-406ADB3BD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271" y="1032387"/>
            <a:ext cx="2477075" cy="18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3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12BBAEEB2C4E99CF75FEAFF1FADC" ma:contentTypeVersion="14" ma:contentTypeDescription="Create a new document." ma:contentTypeScope="" ma:versionID="0744e61a0eae47021b248e1893c6a1dc">
  <xsd:schema xmlns:xsd="http://www.w3.org/2001/XMLSchema" xmlns:xs="http://www.w3.org/2001/XMLSchema" xmlns:p="http://schemas.microsoft.com/office/2006/metadata/properties" xmlns:ns2="e76071ac-29f4-48ed-94fe-c496c0469151" xmlns:ns3="7b7cf254-16d2-4f77-a1af-1c7338698c61" targetNamespace="http://schemas.microsoft.com/office/2006/metadata/properties" ma:root="true" ma:fieldsID="145944f2fdf92aa80860a3979c3e7eb3" ns2:_="" ns3:_="">
    <xsd:import namespace="e76071ac-29f4-48ed-94fe-c496c0469151"/>
    <xsd:import namespace="7b7cf254-16d2-4f77-a1af-1c7338698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071ac-29f4-48ed-94fe-c496c0469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fa03e4-426a-41c6-a776-1cd48614a9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cf254-16d2-4f77-a1af-1c7338698c6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2de7469-9145-4f55-9b7e-47263611ee24}" ma:internalName="TaxCatchAll" ma:showField="CatchAllData" ma:web="7b7cf254-16d2-4f77-a1af-1c7338698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6071ac-29f4-48ed-94fe-c496c0469151">
      <Terms xmlns="http://schemas.microsoft.com/office/infopath/2007/PartnerControls"/>
    </lcf76f155ced4ddcb4097134ff3c332f>
    <TaxCatchAll xmlns="7b7cf254-16d2-4f77-a1af-1c7338698c61" xsi:nil="true"/>
  </documentManagement>
</p:properties>
</file>

<file path=customXml/itemProps1.xml><?xml version="1.0" encoding="utf-8"?>
<ds:datastoreItem xmlns:ds="http://schemas.openxmlformats.org/officeDocument/2006/customXml" ds:itemID="{BC3F7918-7576-47AA-A05D-21DD8E53399B}"/>
</file>

<file path=customXml/itemProps2.xml><?xml version="1.0" encoding="utf-8"?>
<ds:datastoreItem xmlns:ds="http://schemas.openxmlformats.org/officeDocument/2006/customXml" ds:itemID="{BB08F15B-29E6-4C3C-B44E-42FDD6697C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84BF1-6197-413A-82B2-9C12046287B8}">
  <ds:schemaRefs>
    <ds:schemaRef ds:uri="03998765-d5aa-4fdd-a83b-87e6f7a1ae02"/>
    <ds:schemaRef ds:uri="d28da1bc-979c-4818-90a3-323a8712c88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Widescreen</PresentationFormat>
  <Paragraphs>107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Amasis MT Pro</vt:lpstr>
      <vt:lpstr>Aptos</vt:lpstr>
      <vt:lpstr>Arial</vt:lpstr>
      <vt:lpstr>Bell MT</vt:lpstr>
      <vt:lpstr>Calibri</vt:lpstr>
      <vt:lpstr>Calibri Light</vt:lpstr>
      <vt:lpstr>Cavolini</vt:lpstr>
      <vt:lpstr>Grandview</vt:lpstr>
      <vt:lpstr>SF Pro Text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Jones</dc:creator>
  <cp:lastModifiedBy>Manjeeta Sunnar-Atwal</cp:lastModifiedBy>
  <cp:revision>7</cp:revision>
  <dcterms:created xsi:type="dcterms:W3CDTF">2022-07-07T12:21:06Z</dcterms:created>
  <dcterms:modified xsi:type="dcterms:W3CDTF">2025-09-16T07:29:35Z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e51286-47c4-4123-8966-22562bada071_Enabled">
    <vt:lpwstr>true</vt:lpwstr>
  </property>
  <property fmtid="{D5CDD505-2E9C-101B-9397-08002B2CF9AE}" pid="3" name="MSIP_Label_47e51286-47c4-4123-8966-22562bada071_SetDate">
    <vt:lpwstr>2022-07-07T14:59:15Z</vt:lpwstr>
  </property>
  <property fmtid="{D5CDD505-2E9C-101B-9397-08002B2CF9AE}" pid="4" name="MSIP_Label_47e51286-47c4-4123-8966-22562bada071_Method">
    <vt:lpwstr>Privileged</vt:lpwstr>
  </property>
  <property fmtid="{D5CDD505-2E9C-101B-9397-08002B2CF9AE}" pid="5" name="MSIP_Label_47e51286-47c4-4123-8966-22562bada071_Name">
    <vt:lpwstr>Internal</vt:lpwstr>
  </property>
  <property fmtid="{D5CDD505-2E9C-101B-9397-08002B2CF9AE}" pid="6" name="MSIP_Label_47e51286-47c4-4123-8966-22562bada071_SiteId">
    <vt:lpwstr>f1ded84e-ebd3-46b2-98f8-658f4ca1209c</vt:lpwstr>
  </property>
  <property fmtid="{D5CDD505-2E9C-101B-9397-08002B2CF9AE}" pid="7" name="MSIP_Label_47e51286-47c4-4123-8966-22562bada071_ActionId">
    <vt:lpwstr>d48f0eef-eb88-4cd8-9a79-0ff8e525faa9</vt:lpwstr>
  </property>
  <property fmtid="{D5CDD505-2E9C-101B-9397-08002B2CF9AE}" pid="8" name="MSIP_Label_47e51286-47c4-4123-8966-22562bada071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Classification : Official</vt:lpwstr>
  </property>
  <property fmtid="{D5CDD505-2E9C-101B-9397-08002B2CF9AE}" pid="11" name="ContentTypeId">
    <vt:lpwstr>0x010100BD2612BBAEEB2C4E99CF75FEAFF1FADC</vt:lpwstr>
  </property>
  <property fmtid="{D5CDD505-2E9C-101B-9397-08002B2CF9AE}" pid="12" name="MediaServiceImageTags">
    <vt:lpwstr/>
  </property>
</Properties>
</file>